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51"/>
  </p:notesMasterIdLst>
  <p:sldIdLst>
    <p:sldId id="256" r:id="rId2"/>
    <p:sldId id="259" r:id="rId3"/>
    <p:sldId id="275" r:id="rId4"/>
    <p:sldId id="260" r:id="rId5"/>
    <p:sldId id="262" r:id="rId6"/>
    <p:sldId id="326" r:id="rId7"/>
    <p:sldId id="327" r:id="rId8"/>
    <p:sldId id="328" r:id="rId9"/>
    <p:sldId id="329" r:id="rId10"/>
    <p:sldId id="330" r:id="rId11"/>
    <p:sldId id="331" r:id="rId12"/>
    <p:sldId id="332" r:id="rId13"/>
    <p:sldId id="333" r:id="rId14"/>
    <p:sldId id="334" r:id="rId15"/>
    <p:sldId id="335" r:id="rId16"/>
    <p:sldId id="336" r:id="rId17"/>
    <p:sldId id="337" r:id="rId18"/>
    <p:sldId id="338" r:id="rId19"/>
    <p:sldId id="339" r:id="rId20"/>
    <p:sldId id="340" r:id="rId21"/>
    <p:sldId id="271" r:id="rId22"/>
    <p:sldId id="267" r:id="rId23"/>
    <p:sldId id="341" r:id="rId24"/>
    <p:sldId id="306" r:id="rId25"/>
    <p:sldId id="307" r:id="rId26"/>
    <p:sldId id="308" r:id="rId27"/>
    <p:sldId id="315" r:id="rId28"/>
    <p:sldId id="309" r:id="rId29"/>
    <p:sldId id="342" r:id="rId30"/>
    <p:sldId id="344" r:id="rId31"/>
    <p:sldId id="345" r:id="rId32"/>
    <p:sldId id="346" r:id="rId33"/>
    <p:sldId id="347" r:id="rId34"/>
    <p:sldId id="348" r:id="rId35"/>
    <p:sldId id="349" r:id="rId36"/>
    <p:sldId id="350" r:id="rId37"/>
    <p:sldId id="351" r:id="rId38"/>
    <p:sldId id="352" r:id="rId39"/>
    <p:sldId id="353" r:id="rId40"/>
    <p:sldId id="354" r:id="rId41"/>
    <p:sldId id="355" r:id="rId42"/>
    <p:sldId id="356" r:id="rId43"/>
    <p:sldId id="357" r:id="rId44"/>
    <p:sldId id="358" r:id="rId45"/>
    <p:sldId id="359" r:id="rId46"/>
    <p:sldId id="360" r:id="rId47"/>
    <p:sldId id="361" r:id="rId48"/>
    <p:sldId id="362" r:id="rId49"/>
    <p:sldId id="280" r:id="rId50"/>
  </p:sldIdLst>
  <p:sldSz cx="9144000" cy="5143500" type="screen16x9"/>
  <p:notesSz cx="6858000" cy="9144000"/>
  <p:embeddedFontLst>
    <p:embeddedFont>
      <p:font typeface="Fira Code" panose="020B0809050000020004" pitchFamily="49" charset="0"/>
      <p:regular r:id="rId52"/>
      <p:bold r:id="rId53"/>
    </p:embeddedFont>
    <p:embeddedFont>
      <p:font typeface="Fira Code Light" panose="020B0809050000020004" pitchFamily="49" charset="0"/>
      <p:regular r:id="rId54"/>
      <p:bold r:id="rId55"/>
    </p:embeddedFont>
    <p:embeddedFont>
      <p:font typeface="Oswald" panose="00000500000000000000" pitchFamily="2" charset="0"/>
      <p:regular r:id="rId56"/>
      <p:bold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F698"/>
    <a:srgbClr val="8FF5C7"/>
    <a:srgbClr val="2928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55ACD2E-3F28-4724-8F0B-057A4CFB6EB7}">
  <a:tblStyle styleId="{E55ACD2E-3F28-4724-8F0B-057A4CFB6EB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18" autoAdjust="0"/>
    <p:restoredTop sz="94660"/>
  </p:normalViewPr>
  <p:slideViewPr>
    <p:cSldViewPr snapToGrid="0">
      <p:cViewPr varScale="1">
        <p:scale>
          <a:sx n="85" d="100"/>
          <a:sy n="85" d="100"/>
        </p:scale>
        <p:origin x="103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f9d68ab4d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f9d68ab4d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f63248dfcf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f63248dfcf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37854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f63248dfcf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f63248dfcf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59999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f63248dfcf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f63248dfcf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89296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f63248dfcf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f63248dfcf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05878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f63248dfcf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f63248dfcf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1836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f63248dfcf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f63248dfcf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7546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f63248dfcf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f63248dfcf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89111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f63248dfcf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f63248dfcf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83733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f63248dfcf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f63248dfcf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07332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f63248dfcf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f63248dfcf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8445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f658401715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f658401715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f63248dfcf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f63248dfcf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17604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fad8134eea_0_6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fad8134eea_0_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fad8134eea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fad8134eea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fad8134eea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fad8134eea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0612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fad8134eea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fad8134eea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98741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fad8134eea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fad8134eea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02619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fad8134eea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fad8134eea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31119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fad8134eea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fad8134eea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54186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fad8134eea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fad8134eea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03800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fad8134eea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fad8134eea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0751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gfad8134eea_0_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3" name="Google Shape;1503;gfad8134eea_0_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fad8134eea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fad8134eea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31096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fad8134eea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fad8134eea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39388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fad8134eea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fad8134eea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46037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fad8134eea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fad8134eea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16184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fad8134eea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fad8134eea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27756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fad8134eea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fad8134eea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75388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fad8134eea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fad8134eea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73937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fad8134eea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fad8134eea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95551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fad8134eea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fad8134eea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54034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fad8134eea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fad8134eea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8145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f658401715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f658401715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fad8134eea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fad8134eea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52885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fad8134eea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fad8134eea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08781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fad8134eea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fad8134eea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12305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fad8134eea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fad8134eea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53777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fad8134eea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fad8134eea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60621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fad8134eea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fad8134eea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43084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fad8134eea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fad8134eea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22138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fad8134eea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fad8134eea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74938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fad8134eea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fad8134eea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88903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2"/>
        <p:cNvGrpSpPr/>
        <p:nvPr/>
      </p:nvGrpSpPr>
      <p:grpSpPr>
        <a:xfrm>
          <a:off x="0" y="0"/>
          <a:ext cx="0" cy="0"/>
          <a:chOff x="0" y="0"/>
          <a:chExt cx="0" cy="0"/>
        </a:xfrm>
      </p:grpSpPr>
      <p:sp>
        <p:nvSpPr>
          <p:cNvPr id="3333" name="Google Shape;3333;gfad8134eea_0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4" name="Google Shape;3334;gfad8134eea_0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f63248dfcf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f63248dfcf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f63248dfcf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f63248dfcf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1426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f63248dfcf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f63248dfcf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2915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f63248dfcf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f63248dfcf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2155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f63248dfcf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f63248dfcf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4014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926425" y="1317325"/>
            <a:ext cx="4087800" cy="1607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191919"/>
              </a:buClr>
              <a:buSzPts val="5200"/>
              <a:buNone/>
              <a:defRPr sz="5000" b="1">
                <a:solidFill>
                  <a:schemeClr val="dk2"/>
                </a:solidFill>
                <a:latin typeface="Oswald"/>
                <a:ea typeface="Oswald"/>
                <a:cs typeface="Oswald"/>
                <a:sym typeface="Oswald"/>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926425" y="3090600"/>
            <a:ext cx="2966400" cy="424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2"/>
                </a:solidFill>
                <a:latin typeface="Fira Code Light"/>
                <a:ea typeface="Fira Code Light"/>
                <a:cs typeface="Fira Code Light"/>
                <a:sym typeface="Fira Code Light"/>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8424000" y="209250"/>
            <a:ext cx="433550" cy="78899"/>
            <a:chOff x="8424000" y="285450"/>
            <a:chExt cx="433550" cy="78899"/>
          </a:xfrm>
        </p:grpSpPr>
        <p:cxnSp>
          <p:nvCxnSpPr>
            <p:cNvPr id="13" name="Google Shape;13;p2"/>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4" name="Google Shape;14;p2"/>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8785929" y="285450"/>
              <a:ext cx="71621" cy="78899"/>
              <a:chOff x="3621700" y="273825"/>
              <a:chExt cx="100875" cy="111125"/>
            </a:xfrm>
          </p:grpSpPr>
          <p:cxnSp>
            <p:nvCxnSpPr>
              <p:cNvPr id="16" name="Google Shape;16;p2"/>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7" name="Google Shape;17;p2"/>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282"/>
        <p:cNvGrpSpPr/>
        <p:nvPr/>
      </p:nvGrpSpPr>
      <p:grpSpPr>
        <a:xfrm>
          <a:off x="0" y="0"/>
          <a:ext cx="0" cy="0"/>
          <a:chOff x="0" y="0"/>
          <a:chExt cx="0" cy="0"/>
        </a:xfrm>
      </p:grpSpPr>
      <p:sp>
        <p:nvSpPr>
          <p:cNvPr id="283" name="Google Shape;283;p25"/>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284" name="Google Shape;284;p25"/>
          <p:cNvGrpSpPr/>
          <p:nvPr/>
        </p:nvGrpSpPr>
        <p:grpSpPr>
          <a:xfrm>
            <a:off x="286625" y="3999999"/>
            <a:ext cx="145867" cy="958251"/>
            <a:chOff x="286625" y="3923799"/>
            <a:chExt cx="145867" cy="958251"/>
          </a:xfrm>
        </p:grpSpPr>
        <p:sp>
          <p:nvSpPr>
            <p:cNvPr id="285" name="Google Shape;285;p2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 name="Google Shape;286;p25"/>
            <p:cNvGrpSpPr/>
            <p:nvPr/>
          </p:nvGrpSpPr>
          <p:grpSpPr>
            <a:xfrm>
              <a:off x="298112" y="4342643"/>
              <a:ext cx="110182" cy="126862"/>
              <a:chOff x="281100" y="2027800"/>
              <a:chExt cx="140700" cy="162000"/>
            </a:xfrm>
          </p:grpSpPr>
          <p:sp>
            <p:nvSpPr>
              <p:cNvPr id="287" name="Google Shape;287;p2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288;p25"/>
              <p:cNvGrpSpPr/>
              <p:nvPr/>
            </p:nvGrpSpPr>
            <p:grpSpPr>
              <a:xfrm>
                <a:off x="308875" y="2088450"/>
                <a:ext cx="85200" cy="40700"/>
                <a:chOff x="308875" y="2087000"/>
                <a:chExt cx="85200" cy="40700"/>
              </a:xfrm>
            </p:grpSpPr>
            <p:cxnSp>
              <p:nvCxnSpPr>
                <p:cNvPr id="289" name="Google Shape;289;p2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290" name="Google Shape;290;p2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291" name="Google Shape;291;p25"/>
            <p:cNvGrpSpPr/>
            <p:nvPr/>
          </p:nvGrpSpPr>
          <p:grpSpPr>
            <a:xfrm>
              <a:off x="286625" y="3923799"/>
              <a:ext cx="133200" cy="133200"/>
              <a:chOff x="286625" y="3648899"/>
              <a:chExt cx="133200" cy="133200"/>
            </a:xfrm>
          </p:grpSpPr>
          <p:sp>
            <p:nvSpPr>
              <p:cNvPr id="292" name="Google Shape;292;p2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4" name="Google Shape;294;p25">
            <a:hlinkClick r:id="rId2"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295" name="Google Shape;295;p25"/>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 name="Google Shape;296;p25"/>
          <p:cNvGrpSpPr/>
          <p:nvPr/>
        </p:nvGrpSpPr>
        <p:grpSpPr>
          <a:xfrm>
            <a:off x="8424000" y="209250"/>
            <a:ext cx="433550" cy="78899"/>
            <a:chOff x="8424000" y="285450"/>
            <a:chExt cx="433550" cy="78899"/>
          </a:xfrm>
        </p:grpSpPr>
        <p:cxnSp>
          <p:nvCxnSpPr>
            <p:cNvPr id="297" name="Google Shape;297;p25"/>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98" name="Google Shape;298;p25"/>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5"/>
            <p:cNvGrpSpPr/>
            <p:nvPr/>
          </p:nvGrpSpPr>
          <p:grpSpPr>
            <a:xfrm>
              <a:off x="8785929" y="285450"/>
              <a:ext cx="71621" cy="78899"/>
              <a:chOff x="3621700" y="273825"/>
              <a:chExt cx="100875" cy="111125"/>
            </a:xfrm>
          </p:grpSpPr>
          <p:cxnSp>
            <p:nvCxnSpPr>
              <p:cNvPr id="300" name="Google Shape;300;p25"/>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01" name="Google Shape;301;p25"/>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grpSp>
        <p:nvGrpSpPr>
          <p:cNvPr id="302" name="Google Shape;302;p25"/>
          <p:cNvGrpSpPr/>
          <p:nvPr/>
        </p:nvGrpSpPr>
        <p:grpSpPr>
          <a:xfrm>
            <a:off x="299286" y="189025"/>
            <a:ext cx="133205" cy="119344"/>
            <a:chOff x="222150" y="185025"/>
            <a:chExt cx="170100" cy="152400"/>
          </a:xfrm>
        </p:grpSpPr>
        <p:cxnSp>
          <p:nvCxnSpPr>
            <p:cNvPr id="303" name="Google Shape;303;p2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04" name="Google Shape;304;p2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05" name="Google Shape;305;p2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306"/>
        <p:cNvGrpSpPr/>
        <p:nvPr/>
      </p:nvGrpSpPr>
      <p:grpSpPr>
        <a:xfrm>
          <a:off x="0" y="0"/>
          <a:ext cx="0" cy="0"/>
          <a:chOff x="0" y="0"/>
          <a:chExt cx="0" cy="0"/>
        </a:xfrm>
      </p:grpSpPr>
      <p:sp>
        <p:nvSpPr>
          <p:cNvPr id="307" name="Google Shape;307;p26"/>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308" name="Google Shape;308;p26"/>
          <p:cNvGrpSpPr/>
          <p:nvPr/>
        </p:nvGrpSpPr>
        <p:grpSpPr>
          <a:xfrm>
            <a:off x="286625" y="3999999"/>
            <a:ext cx="145867" cy="958251"/>
            <a:chOff x="286625" y="3923799"/>
            <a:chExt cx="145867" cy="958251"/>
          </a:xfrm>
        </p:grpSpPr>
        <p:sp>
          <p:nvSpPr>
            <p:cNvPr id="309" name="Google Shape;309;p26"/>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 name="Google Shape;310;p26"/>
            <p:cNvGrpSpPr/>
            <p:nvPr/>
          </p:nvGrpSpPr>
          <p:grpSpPr>
            <a:xfrm>
              <a:off x="298112" y="4342643"/>
              <a:ext cx="110182" cy="126862"/>
              <a:chOff x="281100" y="2027800"/>
              <a:chExt cx="140700" cy="162000"/>
            </a:xfrm>
          </p:grpSpPr>
          <p:sp>
            <p:nvSpPr>
              <p:cNvPr id="311" name="Google Shape;311;p26"/>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 name="Google Shape;312;p26"/>
              <p:cNvGrpSpPr/>
              <p:nvPr/>
            </p:nvGrpSpPr>
            <p:grpSpPr>
              <a:xfrm>
                <a:off x="308875" y="2088450"/>
                <a:ext cx="85200" cy="40700"/>
                <a:chOff x="308875" y="2087000"/>
                <a:chExt cx="85200" cy="40700"/>
              </a:xfrm>
            </p:grpSpPr>
            <p:cxnSp>
              <p:nvCxnSpPr>
                <p:cNvPr id="313" name="Google Shape;313;p26"/>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14" name="Google Shape;314;p26"/>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15" name="Google Shape;315;p26"/>
            <p:cNvGrpSpPr/>
            <p:nvPr/>
          </p:nvGrpSpPr>
          <p:grpSpPr>
            <a:xfrm>
              <a:off x="286625" y="3923799"/>
              <a:ext cx="133200" cy="133200"/>
              <a:chOff x="286625" y="3648899"/>
              <a:chExt cx="133200" cy="133200"/>
            </a:xfrm>
          </p:grpSpPr>
          <p:sp>
            <p:nvSpPr>
              <p:cNvPr id="316" name="Google Shape;316;p26"/>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8" name="Google Shape;318;p26">
            <a:hlinkClick r:id="rId2"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grpSp>
        <p:nvGrpSpPr>
          <p:cNvPr id="319" name="Google Shape;319;p26"/>
          <p:cNvGrpSpPr/>
          <p:nvPr/>
        </p:nvGrpSpPr>
        <p:grpSpPr>
          <a:xfrm>
            <a:off x="8424000" y="209250"/>
            <a:ext cx="433550" cy="78899"/>
            <a:chOff x="8424000" y="285450"/>
            <a:chExt cx="433550" cy="78899"/>
          </a:xfrm>
        </p:grpSpPr>
        <p:cxnSp>
          <p:nvCxnSpPr>
            <p:cNvPr id="320" name="Google Shape;320;p26"/>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321" name="Google Shape;321;p26"/>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26"/>
            <p:cNvGrpSpPr/>
            <p:nvPr/>
          </p:nvGrpSpPr>
          <p:grpSpPr>
            <a:xfrm>
              <a:off x="8785929" y="285450"/>
              <a:ext cx="71621" cy="78899"/>
              <a:chOff x="3621700" y="273825"/>
              <a:chExt cx="100875" cy="111125"/>
            </a:xfrm>
          </p:grpSpPr>
          <p:cxnSp>
            <p:nvCxnSpPr>
              <p:cNvPr id="323" name="Google Shape;323;p26"/>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24" name="Google Shape;324;p26"/>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grpSp>
        <p:nvGrpSpPr>
          <p:cNvPr id="325" name="Google Shape;325;p26"/>
          <p:cNvGrpSpPr/>
          <p:nvPr/>
        </p:nvGrpSpPr>
        <p:grpSpPr>
          <a:xfrm>
            <a:off x="299286" y="189025"/>
            <a:ext cx="133205" cy="119344"/>
            <a:chOff x="222150" y="185025"/>
            <a:chExt cx="170100" cy="152400"/>
          </a:xfrm>
        </p:grpSpPr>
        <p:cxnSp>
          <p:nvCxnSpPr>
            <p:cNvPr id="326" name="Google Shape;326;p26"/>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27" name="Google Shape;327;p26"/>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28" name="Google Shape;328;p26"/>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8_1_1">
    <p:spTree>
      <p:nvGrpSpPr>
        <p:cNvPr id="1" name="Shape 329"/>
        <p:cNvGrpSpPr/>
        <p:nvPr/>
      </p:nvGrpSpPr>
      <p:grpSpPr>
        <a:xfrm>
          <a:off x="0" y="0"/>
          <a:ext cx="0" cy="0"/>
          <a:chOff x="0" y="0"/>
          <a:chExt cx="0" cy="0"/>
        </a:xfrm>
      </p:grpSpPr>
      <p:sp>
        <p:nvSpPr>
          <p:cNvPr id="330" name="Google Shape;330;p27"/>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331" name="Google Shape;331;p27"/>
          <p:cNvGrpSpPr/>
          <p:nvPr/>
        </p:nvGrpSpPr>
        <p:grpSpPr>
          <a:xfrm>
            <a:off x="286625" y="3999999"/>
            <a:ext cx="145867" cy="958251"/>
            <a:chOff x="286625" y="3923799"/>
            <a:chExt cx="145867" cy="958251"/>
          </a:xfrm>
        </p:grpSpPr>
        <p:sp>
          <p:nvSpPr>
            <p:cNvPr id="332" name="Google Shape;332;p2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 name="Google Shape;333;p27"/>
            <p:cNvGrpSpPr/>
            <p:nvPr/>
          </p:nvGrpSpPr>
          <p:grpSpPr>
            <a:xfrm>
              <a:off x="298112" y="4342643"/>
              <a:ext cx="110182" cy="126862"/>
              <a:chOff x="281100" y="2027800"/>
              <a:chExt cx="140700" cy="162000"/>
            </a:xfrm>
          </p:grpSpPr>
          <p:sp>
            <p:nvSpPr>
              <p:cNvPr id="334" name="Google Shape;334;p2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 name="Google Shape;335;p27"/>
              <p:cNvGrpSpPr/>
              <p:nvPr/>
            </p:nvGrpSpPr>
            <p:grpSpPr>
              <a:xfrm>
                <a:off x="308875" y="2088450"/>
                <a:ext cx="85200" cy="40700"/>
                <a:chOff x="308875" y="2087000"/>
                <a:chExt cx="85200" cy="40700"/>
              </a:xfrm>
            </p:grpSpPr>
            <p:cxnSp>
              <p:nvCxnSpPr>
                <p:cNvPr id="336" name="Google Shape;336;p2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37" name="Google Shape;337;p2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38" name="Google Shape;338;p27"/>
            <p:cNvGrpSpPr/>
            <p:nvPr/>
          </p:nvGrpSpPr>
          <p:grpSpPr>
            <a:xfrm>
              <a:off x="286625" y="3923799"/>
              <a:ext cx="133200" cy="133200"/>
              <a:chOff x="286625" y="3648899"/>
              <a:chExt cx="133200" cy="133200"/>
            </a:xfrm>
          </p:grpSpPr>
          <p:sp>
            <p:nvSpPr>
              <p:cNvPr id="339" name="Google Shape;339;p2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1" name="Google Shape;341;p27">
            <a:hlinkClick r:id="rId2"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342" name="Google Shape;342;p27"/>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27"/>
          <p:cNvGrpSpPr/>
          <p:nvPr/>
        </p:nvGrpSpPr>
        <p:grpSpPr>
          <a:xfrm>
            <a:off x="8424000" y="209250"/>
            <a:ext cx="433550" cy="78899"/>
            <a:chOff x="8424000" y="285450"/>
            <a:chExt cx="433550" cy="78899"/>
          </a:xfrm>
        </p:grpSpPr>
        <p:cxnSp>
          <p:nvCxnSpPr>
            <p:cNvPr id="344" name="Google Shape;344;p27"/>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345" name="Google Shape;345;p27"/>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7"/>
            <p:cNvGrpSpPr/>
            <p:nvPr/>
          </p:nvGrpSpPr>
          <p:grpSpPr>
            <a:xfrm>
              <a:off x="8785929" y="285450"/>
              <a:ext cx="71621" cy="78899"/>
              <a:chOff x="3621700" y="273825"/>
              <a:chExt cx="100875" cy="111125"/>
            </a:xfrm>
          </p:grpSpPr>
          <p:cxnSp>
            <p:nvCxnSpPr>
              <p:cNvPr id="347" name="Google Shape;347;p27"/>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48" name="Google Shape;348;p27"/>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grpSp>
        <p:nvGrpSpPr>
          <p:cNvPr id="349" name="Google Shape;349;p27"/>
          <p:cNvGrpSpPr/>
          <p:nvPr/>
        </p:nvGrpSpPr>
        <p:grpSpPr>
          <a:xfrm>
            <a:off x="299286" y="189025"/>
            <a:ext cx="133205" cy="119344"/>
            <a:chOff x="222150" y="185025"/>
            <a:chExt cx="170100" cy="152400"/>
          </a:xfrm>
        </p:grpSpPr>
        <p:cxnSp>
          <p:nvCxnSpPr>
            <p:cNvPr id="350" name="Google Shape;350;p2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51" name="Google Shape;351;p2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52" name="Google Shape;352;p2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53" name="Google Shape;353;p27"/>
          <p:cNvGrpSpPr/>
          <p:nvPr/>
        </p:nvGrpSpPr>
        <p:grpSpPr>
          <a:xfrm>
            <a:off x="1028975" y="1070563"/>
            <a:ext cx="2136214" cy="3002387"/>
            <a:chOff x="5380450" y="1070563"/>
            <a:chExt cx="2136214" cy="3002387"/>
          </a:xfrm>
        </p:grpSpPr>
        <p:sp>
          <p:nvSpPr>
            <p:cNvPr id="354" name="Google Shape;354;p27"/>
            <p:cNvSpPr/>
            <p:nvPr/>
          </p:nvSpPr>
          <p:spPr>
            <a:xfrm>
              <a:off x="6164625" y="1344650"/>
              <a:ext cx="1334100" cy="2405100"/>
            </a:xfrm>
            <a:prstGeom prst="roundRect">
              <a:avLst>
                <a:gd name="adj" fmla="val 0"/>
              </a:avLst>
            </a:prstGeom>
            <a:solidFill>
              <a:schemeClr val="accent3"/>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7"/>
            <p:cNvSpPr/>
            <p:nvPr/>
          </p:nvSpPr>
          <p:spPr>
            <a:xfrm>
              <a:off x="6298575" y="1546875"/>
              <a:ext cx="1066200" cy="449700"/>
            </a:xfrm>
            <a:prstGeom prst="roundRect">
              <a:avLst>
                <a:gd name="adj" fmla="val 18711"/>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7"/>
            <p:cNvSpPr/>
            <p:nvPr/>
          </p:nvSpPr>
          <p:spPr>
            <a:xfrm>
              <a:off x="6298575" y="2078800"/>
              <a:ext cx="1066200" cy="999900"/>
            </a:xfrm>
            <a:prstGeom prst="roundRect">
              <a:avLst>
                <a:gd name="adj" fmla="val 7939"/>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7"/>
            <p:cNvSpPr/>
            <p:nvPr/>
          </p:nvSpPr>
          <p:spPr>
            <a:xfrm>
              <a:off x="6298575" y="3140800"/>
              <a:ext cx="1066200" cy="449700"/>
            </a:xfrm>
            <a:prstGeom prst="roundRect">
              <a:avLst>
                <a:gd name="adj" fmla="val 18711"/>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7"/>
            <p:cNvSpPr/>
            <p:nvPr/>
          </p:nvSpPr>
          <p:spPr>
            <a:xfrm>
              <a:off x="6146677" y="1070563"/>
              <a:ext cx="1369987" cy="3002387"/>
            </a:xfrm>
            <a:custGeom>
              <a:avLst/>
              <a:gdLst/>
              <a:ahLst/>
              <a:cxnLst/>
              <a:rect l="l" t="t" r="r" b="b"/>
              <a:pathLst>
                <a:path w="20528" h="44988" extrusionOk="0">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 name="Google Shape;359;p27"/>
            <p:cNvGrpSpPr/>
            <p:nvPr/>
          </p:nvGrpSpPr>
          <p:grpSpPr>
            <a:xfrm>
              <a:off x="5380450" y="1200275"/>
              <a:ext cx="1386600" cy="449700"/>
              <a:chOff x="5270675" y="1411375"/>
              <a:chExt cx="1386600" cy="449700"/>
            </a:xfrm>
          </p:grpSpPr>
          <p:sp>
            <p:nvSpPr>
              <p:cNvPr id="360" name="Google Shape;360;p27"/>
              <p:cNvSpPr/>
              <p:nvPr/>
            </p:nvSpPr>
            <p:spPr>
              <a:xfrm>
                <a:off x="5270675" y="1411375"/>
                <a:ext cx="1386600" cy="449700"/>
              </a:xfrm>
              <a:prstGeom prst="roundRect">
                <a:avLst>
                  <a:gd name="adj" fmla="val 18711"/>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7"/>
              <p:cNvSpPr/>
              <p:nvPr/>
            </p:nvSpPr>
            <p:spPr>
              <a:xfrm>
                <a:off x="5370729" y="145969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7"/>
              <p:cNvSpPr/>
              <p:nvPr/>
            </p:nvSpPr>
            <p:spPr>
              <a:xfrm>
                <a:off x="5433171" y="1520542"/>
                <a:ext cx="211691" cy="215028"/>
              </a:xfrm>
              <a:custGeom>
                <a:avLst/>
                <a:gdLst/>
                <a:ahLst/>
                <a:cxnLst/>
                <a:rect l="l" t="t" r="r" b="b"/>
                <a:pathLst>
                  <a:path w="21410" h="21753" extrusionOk="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 name="Google Shape;363;p27"/>
              <p:cNvGrpSpPr/>
              <p:nvPr/>
            </p:nvGrpSpPr>
            <p:grpSpPr>
              <a:xfrm>
                <a:off x="5794626" y="1542600"/>
                <a:ext cx="706512" cy="187247"/>
                <a:chOff x="5784976" y="732725"/>
                <a:chExt cx="706512" cy="187247"/>
              </a:xfrm>
            </p:grpSpPr>
            <p:sp>
              <p:nvSpPr>
                <p:cNvPr id="364" name="Google Shape;364;p27"/>
                <p:cNvSpPr/>
                <p:nvPr/>
              </p:nvSpPr>
              <p:spPr>
                <a:xfrm>
                  <a:off x="5784987" y="73272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7"/>
                <p:cNvSpPr/>
                <p:nvPr/>
              </p:nvSpPr>
              <p:spPr>
                <a:xfrm>
                  <a:off x="5784987" y="80595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7"/>
                <p:cNvSpPr/>
                <p:nvPr/>
              </p:nvSpPr>
              <p:spPr>
                <a:xfrm>
                  <a:off x="5784976" y="879172"/>
                  <a:ext cx="4653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7" name="Google Shape;367;p27"/>
            <p:cNvGrpSpPr/>
            <p:nvPr/>
          </p:nvGrpSpPr>
          <p:grpSpPr>
            <a:xfrm>
              <a:off x="5573850" y="3355500"/>
              <a:ext cx="381600" cy="356700"/>
              <a:chOff x="1062200" y="3366813"/>
              <a:chExt cx="381600" cy="356700"/>
            </a:xfrm>
          </p:grpSpPr>
          <p:sp>
            <p:nvSpPr>
              <p:cNvPr id="368" name="Google Shape;368;p27"/>
              <p:cNvSpPr/>
              <p:nvPr/>
            </p:nvSpPr>
            <p:spPr>
              <a:xfrm>
                <a:off x="1062200" y="3366813"/>
                <a:ext cx="381600" cy="356700"/>
              </a:xfrm>
              <a:prstGeom prst="roundRect">
                <a:avLst>
                  <a:gd name="adj" fmla="val 18293"/>
                </a:avLst>
              </a:prstGeom>
              <a:gradFill>
                <a:gsLst>
                  <a:gs pos="0">
                    <a:srgbClr val="3DB0FD"/>
                  </a:gs>
                  <a:gs pos="100000">
                    <a:srgbClr val="308EF7"/>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 name="Google Shape;369;p27"/>
              <p:cNvGrpSpPr/>
              <p:nvPr/>
            </p:nvGrpSpPr>
            <p:grpSpPr>
              <a:xfrm>
                <a:off x="1138484" y="3433275"/>
                <a:ext cx="229200" cy="229200"/>
                <a:chOff x="955447" y="3891500"/>
                <a:chExt cx="229200" cy="229200"/>
              </a:xfrm>
            </p:grpSpPr>
            <p:sp>
              <p:nvSpPr>
                <p:cNvPr id="370" name="Google Shape;370;p27"/>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7"/>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2" name="Google Shape;372;p27"/>
            <p:cNvGrpSpPr/>
            <p:nvPr/>
          </p:nvGrpSpPr>
          <p:grpSpPr>
            <a:xfrm rot="5400000">
              <a:off x="5462261" y="2839775"/>
              <a:ext cx="604800" cy="147600"/>
              <a:chOff x="7688649" y="828750"/>
              <a:chExt cx="604800" cy="147600"/>
            </a:xfrm>
          </p:grpSpPr>
          <p:sp>
            <p:nvSpPr>
              <p:cNvPr id="373" name="Google Shape;373;p27"/>
              <p:cNvSpPr/>
              <p:nvPr/>
            </p:nvSpPr>
            <p:spPr>
              <a:xfrm>
                <a:off x="8145849" y="828750"/>
                <a:ext cx="147600" cy="147600"/>
              </a:xfrm>
              <a:prstGeom prst="ellipse">
                <a:avLst/>
              </a:prstGeom>
              <a:gradFill>
                <a:gsLst>
                  <a:gs pos="0">
                    <a:srgbClr val="E9A984"/>
                  </a:gs>
                  <a:gs pos="100000">
                    <a:srgbClr val="E57C85"/>
                  </a:gs>
                </a:gsLst>
                <a:lin ang="2698631"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7"/>
              <p:cNvSpPr/>
              <p:nvPr/>
            </p:nvSpPr>
            <p:spPr>
              <a:xfrm>
                <a:off x="7917249" y="828750"/>
                <a:ext cx="147600" cy="147600"/>
              </a:xfrm>
              <a:prstGeom prst="ellipse">
                <a:avLst/>
              </a:prstGeom>
              <a:gradFill>
                <a:gsLst>
                  <a:gs pos="0">
                    <a:srgbClr val="FFF68E"/>
                  </a:gs>
                  <a:gs pos="100000">
                    <a:srgbClr val="FFD966"/>
                  </a:gs>
                </a:gsLst>
                <a:path path="circle">
                  <a:fillToRect l="50000" t="50000" r="50000" b="50000"/>
                </a:path>
                <a:tileRect/>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7"/>
              <p:cNvSpPr/>
              <p:nvPr/>
            </p:nvSpPr>
            <p:spPr>
              <a:xfrm>
                <a:off x="7688649" y="828750"/>
                <a:ext cx="147600" cy="147600"/>
              </a:xfrm>
              <a:prstGeom prst="ellipse">
                <a:avLst/>
              </a:prstGeom>
              <a:gradFill>
                <a:gsLst>
                  <a:gs pos="0">
                    <a:srgbClr val="8D90E1"/>
                  </a:gs>
                  <a:gs pos="100000">
                    <a:schemeClr val="accent6"/>
                  </a:gs>
                </a:gsLst>
                <a:lin ang="5400700"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 name="Google Shape;376;p27"/>
          <p:cNvGrpSpPr/>
          <p:nvPr/>
        </p:nvGrpSpPr>
        <p:grpSpPr>
          <a:xfrm>
            <a:off x="2282900" y="2966425"/>
            <a:ext cx="1710600" cy="263700"/>
            <a:chOff x="2282900" y="800475"/>
            <a:chExt cx="1710600" cy="263700"/>
          </a:xfrm>
        </p:grpSpPr>
        <p:sp>
          <p:nvSpPr>
            <p:cNvPr id="377" name="Google Shape;377;p27"/>
            <p:cNvSpPr/>
            <p:nvPr/>
          </p:nvSpPr>
          <p:spPr>
            <a:xfrm>
              <a:off x="2282900" y="800475"/>
              <a:ext cx="1710600" cy="263700"/>
            </a:xfrm>
            <a:prstGeom prst="roundRect">
              <a:avLst>
                <a:gd name="adj" fmla="val 28586"/>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7"/>
            <p:cNvSpPr/>
            <p:nvPr/>
          </p:nvSpPr>
          <p:spPr>
            <a:xfrm>
              <a:off x="2375150" y="844350"/>
              <a:ext cx="177653" cy="175796"/>
            </a:xfrm>
            <a:custGeom>
              <a:avLst/>
              <a:gdLst/>
              <a:ahLst/>
              <a:cxnLst/>
              <a:rect l="l" t="t" r="r" b="b"/>
              <a:pathLst>
                <a:path w="8321" h="8234" extrusionOk="0">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663000" y="865783"/>
              <a:ext cx="1257000" cy="132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27"/>
          <p:cNvGrpSpPr/>
          <p:nvPr/>
        </p:nvGrpSpPr>
        <p:grpSpPr>
          <a:xfrm>
            <a:off x="2740505" y="1862116"/>
            <a:ext cx="795391" cy="626114"/>
            <a:chOff x="7760767" y="1176066"/>
            <a:chExt cx="795391" cy="626114"/>
          </a:xfrm>
        </p:grpSpPr>
        <p:sp>
          <p:nvSpPr>
            <p:cNvPr id="381" name="Google Shape;381;p27"/>
            <p:cNvSpPr/>
            <p:nvPr/>
          </p:nvSpPr>
          <p:spPr>
            <a:xfrm>
              <a:off x="7760767" y="1176066"/>
              <a:ext cx="795391" cy="626114"/>
            </a:xfrm>
            <a:custGeom>
              <a:avLst/>
              <a:gdLst/>
              <a:ahLst/>
              <a:cxnLst/>
              <a:rect l="l" t="t" r="r" b="b"/>
              <a:pathLst>
                <a:path w="29245" h="23021" extrusionOk="0">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27"/>
            <p:cNvGrpSpPr/>
            <p:nvPr/>
          </p:nvGrpSpPr>
          <p:grpSpPr>
            <a:xfrm>
              <a:off x="7815937" y="1292090"/>
              <a:ext cx="594430" cy="276787"/>
              <a:chOff x="7603656" y="1520706"/>
              <a:chExt cx="657046" cy="305943"/>
            </a:xfrm>
          </p:grpSpPr>
          <p:sp>
            <p:nvSpPr>
              <p:cNvPr id="383" name="Google Shape;383;p27"/>
              <p:cNvSpPr/>
              <p:nvPr/>
            </p:nvSpPr>
            <p:spPr>
              <a:xfrm>
                <a:off x="7603656" y="1520706"/>
                <a:ext cx="296446" cy="38931"/>
              </a:xfrm>
              <a:custGeom>
                <a:avLst/>
                <a:gdLst/>
                <a:ahLst/>
                <a:cxnLst/>
                <a:rect l="l" t="t" r="r" b="b"/>
                <a:pathLst>
                  <a:path w="9861" h="1295" extrusionOk="0">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7"/>
              <p:cNvSpPr/>
              <p:nvPr/>
            </p:nvSpPr>
            <p:spPr>
              <a:xfrm>
                <a:off x="7603656" y="1611163"/>
                <a:ext cx="657046" cy="38931"/>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7"/>
              <p:cNvSpPr/>
              <p:nvPr/>
            </p:nvSpPr>
            <p:spPr>
              <a:xfrm>
                <a:off x="7603656" y="1699576"/>
                <a:ext cx="657046" cy="38871"/>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7"/>
              <p:cNvSpPr/>
              <p:nvPr/>
            </p:nvSpPr>
            <p:spPr>
              <a:xfrm>
                <a:off x="7603656" y="1787748"/>
                <a:ext cx="549212" cy="38901"/>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a:spLocks noGrp="1"/>
          </p:cNvSpPr>
          <p:nvPr>
            <p:ph type="title"/>
          </p:nvPr>
        </p:nvSpPr>
        <p:spPr>
          <a:xfrm>
            <a:off x="948600" y="1893800"/>
            <a:ext cx="3936300" cy="1499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948600" y="1052000"/>
            <a:ext cx="16254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5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 name="Google Shape;22;p3"/>
          <p:cNvSpPr txBox="1">
            <a:spLocks noGrp="1"/>
          </p:cNvSpPr>
          <p:nvPr>
            <p:ph type="subTitle" idx="1"/>
          </p:nvPr>
        </p:nvSpPr>
        <p:spPr>
          <a:xfrm>
            <a:off x="948600" y="3392900"/>
            <a:ext cx="3652200" cy="713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3" name="Google Shape;23;p3"/>
          <p:cNvGrpSpPr/>
          <p:nvPr/>
        </p:nvGrpSpPr>
        <p:grpSpPr>
          <a:xfrm>
            <a:off x="8424000" y="209250"/>
            <a:ext cx="433550" cy="78899"/>
            <a:chOff x="8424000" y="285450"/>
            <a:chExt cx="433550" cy="78899"/>
          </a:xfrm>
        </p:grpSpPr>
        <p:cxnSp>
          <p:nvCxnSpPr>
            <p:cNvPr id="24" name="Google Shape;24;p3"/>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5" name="Google Shape;25;p3"/>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26;p3"/>
            <p:cNvGrpSpPr/>
            <p:nvPr/>
          </p:nvGrpSpPr>
          <p:grpSpPr>
            <a:xfrm>
              <a:off x="8785929" y="285450"/>
              <a:ext cx="71621" cy="78899"/>
              <a:chOff x="3621700" y="273825"/>
              <a:chExt cx="100875" cy="111125"/>
            </a:xfrm>
          </p:grpSpPr>
          <p:cxnSp>
            <p:nvCxnSpPr>
              <p:cNvPr id="27" name="Google Shape;27;p3"/>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8" name="Google Shape;28;p3"/>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0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10"/>
        <p:cNvGrpSpPr/>
        <p:nvPr/>
      </p:nvGrpSpPr>
      <p:grpSpPr>
        <a:xfrm>
          <a:off x="0" y="0"/>
          <a:ext cx="0" cy="0"/>
          <a:chOff x="0" y="0"/>
          <a:chExt cx="0" cy="0"/>
        </a:xfrm>
      </p:grpSpPr>
      <p:sp>
        <p:nvSpPr>
          <p:cNvPr id="111" name="Google Shape;111;p13"/>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txBox="1">
            <a:spLocks noGrp="1"/>
          </p:cNvSpPr>
          <p:nvPr>
            <p:ph type="title"/>
          </p:nvPr>
        </p:nvSpPr>
        <p:spPr>
          <a:xfrm>
            <a:off x="2138625" y="1523275"/>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3" name="Google Shape;113;p13"/>
          <p:cNvSpPr txBox="1">
            <a:spLocks noGrp="1"/>
          </p:cNvSpPr>
          <p:nvPr>
            <p:ph type="title" idx="2" hasCustomPrompt="1"/>
          </p:nvPr>
        </p:nvSpPr>
        <p:spPr>
          <a:xfrm>
            <a:off x="1235625" y="1523263"/>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subTitle" idx="1"/>
          </p:nvPr>
        </p:nvSpPr>
        <p:spPr>
          <a:xfrm>
            <a:off x="2138625" y="2033600"/>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5" name="Google Shape;115;p13"/>
          <p:cNvSpPr txBox="1">
            <a:spLocks noGrp="1"/>
          </p:cNvSpPr>
          <p:nvPr>
            <p:ph type="title" idx="3"/>
          </p:nvPr>
        </p:nvSpPr>
        <p:spPr>
          <a:xfrm>
            <a:off x="5571975" y="1523275"/>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6" name="Google Shape;116;p13"/>
          <p:cNvSpPr txBox="1">
            <a:spLocks noGrp="1"/>
          </p:cNvSpPr>
          <p:nvPr>
            <p:ph type="title" idx="4" hasCustomPrompt="1"/>
          </p:nvPr>
        </p:nvSpPr>
        <p:spPr>
          <a:xfrm>
            <a:off x="4735575" y="1523263"/>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 name="Google Shape;117;p13"/>
          <p:cNvSpPr txBox="1">
            <a:spLocks noGrp="1"/>
          </p:cNvSpPr>
          <p:nvPr>
            <p:ph type="subTitle" idx="5"/>
          </p:nvPr>
        </p:nvSpPr>
        <p:spPr>
          <a:xfrm>
            <a:off x="5571975" y="2033600"/>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8" name="Google Shape;118;p13"/>
          <p:cNvSpPr txBox="1">
            <a:spLocks noGrp="1"/>
          </p:cNvSpPr>
          <p:nvPr>
            <p:ph type="title" idx="6"/>
          </p:nvPr>
        </p:nvSpPr>
        <p:spPr>
          <a:xfrm>
            <a:off x="2138625" y="3069988"/>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9" name="Google Shape;119;p13"/>
          <p:cNvSpPr txBox="1">
            <a:spLocks noGrp="1"/>
          </p:cNvSpPr>
          <p:nvPr>
            <p:ph type="title" idx="7" hasCustomPrompt="1"/>
          </p:nvPr>
        </p:nvSpPr>
        <p:spPr>
          <a:xfrm>
            <a:off x="1235625" y="3069975"/>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a:spLocks noGrp="1"/>
          </p:cNvSpPr>
          <p:nvPr>
            <p:ph type="subTitle" idx="8"/>
          </p:nvPr>
        </p:nvSpPr>
        <p:spPr>
          <a:xfrm>
            <a:off x="2138625" y="3580313"/>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1" name="Google Shape;121;p13"/>
          <p:cNvSpPr txBox="1">
            <a:spLocks noGrp="1"/>
          </p:cNvSpPr>
          <p:nvPr>
            <p:ph type="title" idx="9"/>
          </p:nvPr>
        </p:nvSpPr>
        <p:spPr>
          <a:xfrm>
            <a:off x="5571975" y="3069988"/>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2" name="Google Shape;122;p13"/>
          <p:cNvSpPr txBox="1">
            <a:spLocks noGrp="1"/>
          </p:cNvSpPr>
          <p:nvPr>
            <p:ph type="title" idx="13" hasCustomPrompt="1"/>
          </p:nvPr>
        </p:nvSpPr>
        <p:spPr>
          <a:xfrm>
            <a:off x="4735575" y="3069975"/>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a:spLocks noGrp="1"/>
          </p:cNvSpPr>
          <p:nvPr>
            <p:ph type="subTitle" idx="14"/>
          </p:nvPr>
        </p:nvSpPr>
        <p:spPr>
          <a:xfrm>
            <a:off x="5571975" y="3580313"/>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4" name="Google Shape;124;p13"/>
          <p:cNvSpPr txBox="1">
            <a:spLocks noGrp="1"/>
          </p:cNvSpPr>
          <p:nvPr>
            <p:ph type="title" idx="15"/>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25" name="Google Shape;125;p13"/>
          <p:cNvGrpSpPr/>
          <p:nvPr/>
        </p:nvGrpSpPr>
        <p:grpSpPr>
          <a:xfrm>
            <a:off x="8424000" y="209250"/>
            <a:ext cx="433550" cy="78899"/>
            <a:chOff x="8424000" y="285450"/>
            <a:chExt cx="433550" cy="78899"/>
          </a:xfrm>
        </p:grpSpPr>
        <p:cxnSp>
          <p:nvCxnSpPr>
            <p:cNvPr id="126" name="Google Shape;126;p13"/>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27" name="Google Shape;127;p13"/>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 name="Google Shape;128;p13"/>
            <p:cNvGrpSpPr/>
            <p:nvPr/>
          </p:nvGrpSpPr>
          <p:grpSpPr>
            <a:xfrm>
              <a:off x="8785929" y="285450"/>
              <a:ext cx="71621" cy="78899"/>
              <a:chOff x="3621700" y="273825"/>
              <a:chExt cx="100875" cy="111125"/>
            </a:xfrm>
          </p:grpSpPr>
          <p:cxnSp>
            <p:nvCxnSpPr>
              <p:cNvPr id="129" name="Google Shape;129;p13"/>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30" name="Google Shape;130;p13"/>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141"/>
        <p:cNvGrpSpPr/>
        <p:nvPr/>
      </p:nvGrpSpPr>
      <p:grpSpPr>
        <a:xfrm>
          <a:off x="0" y="0"/>
          <a:ext cx="0" cy="0"/>
          <a:chOff x="0" y="0"/>
          <a:chExt cx="0" cy="0"/>
        </a:xfrm>
      </p:grpSpPr>
      <p:sp>
        <p:nvSpPr>
          <p:cNvPr id="142" name="Google Shape;142;p15"/>
          <p:cNvSpPr/>
          <p:nvPr/>
        </p:nvSpPr>
        <p:spPr>
          <a:xfrm>
            <a:off x="720000" y="558650"/>
            <a:ext cx="7704000" cy="40410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txBox="1">
            <a:spLocks noGrp="1"/>
          </p:cNvSpPr>
          <p:nvPr>
            <p:ph type="subTitle" idx="1"/>
          </p:nvPr>
        </p:nvSpPr>
        <p:spPr>
          <a:xfrm>
            <a:off x="1308288" y="3356450"/>
            <a:ext cx="3601500" cy="1033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15"/>
          <p:cNvSpPr txBox="1">
            <a:spLocks noGrp="1"/>
          </p:cNvSpPr>
          <p:nvPr>
            <p:ph type="title"/>
          </p:nvPr>
        </p:nvSpPr>
        <p:spPr>
          <a:xfrm>
            <a:off x="1308288" y="768350"/>
            <a:ext cx="3601500" cy="25881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45" name="Google Shape;145;p15"/>
          <p:cNvGrpSpPr/>
          <p:nvPr/>
        </p:nvGrpSpPr>
        <p:grpSpPr>
          <a:xfrm>
            <a:off x="8424000" y="209250"/>
            <a:ext cx="433550" cy="78899"/>
            <a:chOff x="8424000" y="285450"/>
            <a:chExt cx="433550" cy="78899"/>
          </a:xfrm>
        </p:grpSpPr>
        <p:cxnSp>
          <p:nvCxnSpPr>
            <p:cNvPr id="146" name="Google Shape;146;p15"/>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47" name="Google Shape;147;p15"/>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 name="Google Shape;148;p15"/>
            <p:cNvGrpSpPr/>
            <p:nvPr/>
          </p:nvGrpSpPr>
          <p:grpSpPr>
            <a:xfrm>
              <a:off x="8785929" y="285450"/>
              <a:ext cx="71621" cy="78899"/>
              <a:chOff x="3621700" y="273825"/>
              <a:chExt cx="100875" cy="111125"/>
            </a:xfrm>
          </p:grpSpPr>
          <p:cxnSp>
            <p:nvCxnSpPr>
              <p:cNvPr id="149" name="Google Shape;149;p15"/>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50" name="Google Shape;150;p15"/>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1">
  <p:cSld name="CUSTOM_2_1">
    <p:spTree>
      <p:nvGrpSpPr>
        <p:cNvPr id="1" name="Shape 151"/>
        <p:cNvGrpSpPr/>
        <p:nvPr/>
      </p:nvGrpSpPr>
      <p:grpSpPr>
        <a:xfrm>
          <a:off x="0" y="0"/>
          <a:ext cx="0" cy="0"/>
          <a:chOff x="0" y="0"/>
          <a:chExt cx="0" cy="0"/>
        </a:xfrm>
      </p:grpSpPr>
      <p:sp>
        <p:nvSpPr>
          <p:cNvPr id="152" name="Google Shape;152;p16"/>
          <p:cNvSpPr/>
          <p:nvPr/>
        </p:nvSpPr>
        <p:spPr>
          <a:xfrm>
            <a:off x="720000" y="551250"/>
            <a:ext cx="7704000" cy="40410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6"/>
          <p:cNvSpPr txBox="1">
            <a:spLocks noGrp="1"/>
          </p:cNvSpPr>
          <p:nvPr>
            <p:ph type="subTitle" idx="1"/>
          </p:nvPr>
        </p:nvSpPr>
        <p:spPr>
          <a:xfrm>
            <a:off x="4512026" y="2815650"/>
            <a:ext cx="3792000" cy="1033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4" name="Google Shape;154;p16"/>
          <p:cNvSpPr txBox="1">
            <a:spLocks noGrp="1"/>
          </p:cNvSpPr>
          <p:nvPr>
            <p:ph type="title"/>
          </p:nvPr>
        </p:nvSpPr>
        <p:spPr>
          <a:xfrm>
            <a:off x="4512025" y="1294325"/>
            <a:ext cx="3792000" cy="1521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55" name="Google Shape;155;p16"/>
          <p:cNvGrpSpPr/>
          <p:nvPr/>
        </p:nvGrpSpPr>
        <p:grpSpPr>
          <a:xfrm>
            <a:off x="8424000" y="209250"/>
            <a:ext cx="433550" cy="78899"/>
            <a:chOff x="8424000" y="285450"/>
            <a:chExt cx="433550" cy="78899"/>
          </a:xfrm>
        </p:grpSpPr>
        <p:cxnSp>
          <p:nvCxnSpPr>
            <p:cNvPr id="156" name="Google Shape;156;p16"/>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57" name="Google Shape;157;p16"/>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16"/>
            <p:cNvGrpSpPr/>
            <p:nvPr/>
          </p:nvGrpSpPr>
          <p:grpSpPr>
            <a:xfrm>
              <a:off x="8785929" y="285450"/>
              <a:ext cx="71621" cy="78899"/>
              <a:chOff x="3621700" y="273825"/>
              <a:chExt cx="100875" cy="111125"/>
            </a:xfrm>
          </p:grpSpPr>
          <p:cxnSp>
            <p:nvCxnSpPr>
              <p:cNvPr id="159" name="Google Shape;159;p16"/>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60" name="Google Shape;160;p16"/>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201"/>
        <p:cNvGrpSpPr/>
        <p:nvPr/>
      </p:nvGrpSpPr>
      <p:grpSpPr>
        <a:xfrm>
          <a:off x="0" y="0"/>
          <a:ext cx="0" cy="0"/>
          <a:chOff x="0" y="0"/>
          <a:chExt cx="0" cy="0"/>
        </a:xfrm>
      </p:grpSpPr>
      <p:sp>
        <p:nvSpPr>
          <p:cNvPr id="202" name="Google Shape;202;p20"/>
          <p:cNvSpPr/>
          <p:nvPr/>
        </p:nvSpPr>
        <p:spPr>
          <a:xfrm>
            <a:off x="723675" y="1189200"/>
            <a:ext cx="2504700" cy="3414600"/>
          </a:xfrm>
          <a:prstGeom prst="roundRect">
            <a:avLst>
              <a:gd name="adj" fmla="val 6193"/>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a:off x="3319693" y="1189200"/>
            <a:ext cx="2504700" cy="3414600"/>
          </a:xfrm>
          <a:prstGeom prst="roundRect">
            <a:avLst>
              <a:gd name="adj" fmla="val 6193"/>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0"/>
          <p:cNvSpPr/>
          <p:nvPr/>
        </p:nvSpPr>
        <p:spPr>
          <a:xfrm>
            <a:off x="5915724" y="1189200"/>
            <a:ext cx="2504700" cy="3414600"/>
          </a:xfrm>
          <a:prstGeom prst="roundRect">
            <a:avLst>
              <a:gd name="adj" fmla="val 6193"/>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0"/>
          <p:cNvSpPr txBox="1">
            <a:spLocks noGrp="1"/>
          </p:cNvSpPr>
          <p:nvPr>
            <p:ph type="title"/>
          </p:nvPr>
        </p:nvSpPr>
        <p:spPr>
          <a:xfrm>
            <a:off x="891995" y="2553275"/>
            <a:ext cx="2176200" cy="46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6" name="Google Shape;206;p20"/>
          <p:cNvSpPr txBox="1">
            <a:spLocks noGrp="1"/>
          </p:cNvSpPr>
          <p:nvPr>
            <p:ph type="subTitle" idx="1"/>
          </p:nvPr>
        </p:nvSpPr>
        <p:spPr>
          <a:xfrm>
            <a:off x="891995" y="3023144"/>
            <a:ext cx="2176200" cy="995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7" name="Google Shape;207;p20"/>
          <p:cNvSpPr txBox="1">
            <a:spLocks noGrp="1"/>
          </p:cNvSpPr>
          <p:nvPr>
            <p:ph type="title" idx="2"/>
          </p:nvPr>
        </p:nvSpPr>
        <p:spPr>
          <a:xfrm>
            <a:off x="3483900" y="2553275"/>
            <a:ext cx="2176200" cy="46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8" name="Google Shape;208;p20"/>
          <p:cNvSpPr txBox="1">
            <a:spLocks noGrp="1"/>
          </p:cNvSpPr>
          <p:nvPr>
            <p:ph type="subTitle" idx="3"/>
          </p:nvPr>
        </p:nvSpPr>
        <p:spPr>
          <a:xfrm>
            <a:off x="3483900" y="3023137"/>
            <a:ext cx="2176200" cy="995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 name="Google Shape;209;p20"/>
          <p:cNvSpPr txBox="1">
            <a:spLocks noGrp="1"/>
          </p:cNvSpPr>
          <p:nvPr>
            <p:ph type="title" idx="4"/>
          </p:nvPr>
        </p:nvSpPr>
        <p:spPr>
          <a:xfrm>
            <a:off x="6071355" y="2553300"/>
            <a:ext cx="2176200" cy="46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0" name="Google Shape;210;p20"/>
          <p:cNvSpPr txBox="1">
            <a:spLocks noGrp="1"/>
          </p:cNvSpPr>
          <p:nvPr>
            <p:ph type="subTitle" idx="5"/>
          </p:nvPr>
        </p:nvSpPr>
        <p:spPr>
          <a:xfrm>
            <a:off x="6071355" y="3023162"/>
            <a:ext cx="2176200" cy="995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 name="Google Shape;211;p20"/>
          <p:cNvSpPr txBox="1">
            <a:spLocks noGrp="1"/>
          </p:cNvSpPr>
          <p:nvPr>
            <p:ph type="title" idx="6"/>
          </p:nvPr>
        </p:nvSpPr>
        <p:spPr>
          <a:xfrm>
            <a:off x="720000" y="540000"/>
            <a:ext cx="45411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12" name="Google Shape;212;p20"/>
          <p:cNvGrpSpPr/>
          <p:nvPr/>
        </p:nvGrpSpPr>
        <p:grpSpPr>
          <a:xfrm>
            <a:off x="8424000" y="209250"/>
            <a:ext cx="433550" cy="78899"/>
            <a:chOff x="8424000" y="285450"/>
            <a:chExt cx="433550" cy="78899"/>
          </a:xfrm>
        </p:grpSpPr>
        <p:cxnSp>
          <p:nvCxnSpPr>
            <p:cNvPr id="213" name="Google Shape;213;p20"/>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14" name="Google Shape;214;p20"/>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 name="Google Shape;215;p20"/>
            <p:cNvGrpSpPr/>
            <p:nvPr/>
          </p:nvGrpSpPr>
          <p:grpSpPr>
            <a:xfrm>
              <a:off x="8785929" y="285450"/>
              <a:ext cx="71621" cy="78899"/>
              <a:chOff x="3621700" y="273825"/>
              <a:chExt cx="100875" cy="111125"/>
            </a:xfrm>
          </p:grpSpPr>
          <p:cxnSp>
            <p:nvCxnSpPr>
              <p:cNvPr id="216" name="Google Shape;216;p20"/>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17" name="Google Shape;217;p20"/>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CUSTOM_4">
    <p:spTree>
      <p:nvGrpSpPr>
        <p:cNvPr id="1" name="Shape 218"/>
        <p:cNvGrpSpPr/>
        <p:nvPr/>
      </p:nvGrpSpPr>
      <p:grpSpPr>
        <a:xfrm>
          <a:off x="0" y="0"/>
          <a:ext cx="0" cy="0"/>
          <a:chOff x="0" y="0"/>
          <a:chExt cx="0" cy="0"/>
        </a:xfrm>
      </p:grpSpPr>
      <p:sp>
        <p:nvSpPr>
          <p:cNvPr id="219" name="Google Shape;219;p21"/>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1"/>
          <p:cNvSpPr txBox="1">
            <a:spLocks noGrp="1"/>
          </p:cNvSpPr>
          <p:nvPr>
            <p:ph type="title"/>
          </p:nvPr>
        </p:nvSpPr>
        <p:spPr>
          <a:xfrm>
            <a:off x="2027700" y="1671304"/>
            <a:ext cx="2500500" cy="390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1" name="Google Shape;221;p21"/>
          <p:cNvSpPr txBox="1">
            <a:spLocks noGrp="1"/>
          </p:cNvSpPr>
          <p:nvPr>
            <p:ph type="subTitle" idx="1"/>
          </p:nvPr>
        </p:nvSpPr>
        <p:spPr>
          <a:xfrm>
            <a:off x="2027700" y="2044175"/>
            <a:ext cx="2500500" cy="507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2" name="Google Shape;222;p21"/>
          <p:cNvSpPr txBox="1">
            <a:spLocks noGrp="1"/>
          </p:cNvSpPr>
          <p:nvPr>
            <p:ph type="title" idx="2"/>
          </p:nvPr>
        </p:nvSpPr>
        <p:spPr>
          <a:xfrm>
            <a:off x="5546300" y="1654912"/>
            <a:ext cx="2500500" cy="390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3" name="Google Shape;223;p21"/>
          <p:cNvSpPr txBox="1">
            <a:spLocks noGrp="1"/>
          </p:cNvSpPr>
          <p:nvPr>
            <p:ph type="subTitle" idx="3"/>
          </p:nvPr>
        </p:nvSpPr>
        <p:spPr>
          <a:xfrm>
            <a:off x="5546300" y="2044175"/>
            <a:ext cx="2500500" cy="507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4" name="Google Shape;224;p21"/>
          <p:cNvSpPr txBox="1">
            <a:spLocks noGrp="1"/>
          </p:cNvSpPr>
          <p:nvPr>
            <p:ph type="title" idx="4"/>
          </p:nvPr>
        </p:nvSpPr>
        <p:spPr>
          <a:xfrm>
            <a:off x="2027700" y="3214335"/>
            <a:ext cx="2500500" cy="390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5" name="Google Shape;225;p21"/>
          <p:cNvSpPr txBox="1">
            <a:spLocks noGrp="1"/>
          </p:cNvSpPr>
          <p:nvPr>
            <p:ph type="subTitle" idx="5"/>
          </p:nvPr>
        </p:nvSpPr>
        <p:spPr>
          <a:xfrm>
            <a:off x="2027700" y="3614714"/>
            <a:ext cx="2500500" cy="507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6" name="Google Shape;226;p21"/>
          <p:cNvSpPr txBox="1">
            <a:spLocks noGrp="1"/>
          </p:cNvSpPr>
          <p:nvPr>
            <p:ph type="title" idx="6"/>
          </p:nvPr>
        </p:nvSpPr>
        <p:spPr>
          <a:xfrm>
            <a:off x="5546300" y="3214347"/>
            <a:ext cx="2500500" cy="3900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7" name="Google Shape;227;p21"/>
          <p:cNvSpPr txBox="1">
            <a:spLocks noGrp="1"/>
          </p:cNvSpPr>
          <p:nvPr>
            <p:ph type="subTitle" idx="7"/>
          </p:nvPr>
        </p:nvSpPr>
        <p:spPr>
          <a:xfrm>
            <a:off x="5546300" y="3614714"/>
            <a:ext cx="2500500" cy="507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8" name="Google Shape;228;p21"/>
          <p:cNvSpPr txBox="1">
            <a:spLocks noGrp="1"/>
          </p:cNvSpPr>
          <p:nvPr>
            <p:ph type="title" idx="8"/>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29" name="Google Shape;229;p21"/>
          <p:cNvGrpSpPr/>
          <p:nvPr/>
        </p:nvGrpSpPr>
        <p:grpSpPr>
          <a:xfrm>
            <a:off x="8424000" y="209250"/>
            <a:ext cx="433550" cy="78899"/>
            <a:chOff x="8424000" y="285450"/>
            <a:chExt cx="433550" cy="78899"/>
          </a:xfrm>
        </p:grpSpPr>
        <p:cxnSp>
          <p:nvCxnSpPr>
            <p:cNvPr id="230" name="Google Shape;230;p21"/>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31" name="Google Shape;231;p21"/>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 name="Google Shape;232;p21"/>
            <p:cNvGrpSpPr/>
            <p:nvPr/>
          </p:nvGrpSpPr>
          <p:grpSpPr>
            <a:xfrm>
              <a:off x="8785929" y="285450"/>
              <a:ext cx="71621" cy="78899"/>
              <a:chOff x="3621700" y="273825"/>
              <a:chExt cx="100875" cy="111125"/>
            </a:xfrm>
          </p:grpSpPr>
          <p:cxnSp>
            <p:nvCxnSpPr>
              <p:cNvPr id="233" name="Google Shape;233;p21"/>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34" name="Google Shape;234;p21"/>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270"/>
        <p:cNvGrpSpPr/>
        <p:nvPr/>
      </p:nvGrpSpPr>
      <p:grpSpPr>
        <a:xfrm>
          <a:off x="0" y="0"/>
          <a:ext cx="0" cy="0"/>
          <a:chOff x="0" y="0"/>
          <a:chExt cx="0" cy="0"/>
        </a:xfrm>
      </p:grpSpPr>
      <p:sp>
        <p:nvSpPr>
          <p:cNvPr id="271" name="Google Shape;271;p24"/>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txBox="1">
            <a:spLocks noGrp="1"/>
          </p:cNvSpPr>
          <p:nvPr>
            <p:ph type="ctrTitle"/>
          </p:nvPr>
        </p:nvSpPr>
        <p:spPr>
          <a:xfrm>
            <a:off x="948600" y="947473"/>
            <a:ext cx="4284000" cy="8595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73" name="Google Shape;273;p24"/>
          <p:cNvSpPr txBox="1">
            <a:spLocks noGrp="1"/>
          </p:cNvSpPr>
          <p:nvPr>
            <p:ph type="subTitle" idx="1"/>
          </p:nvPr>
        </p:nvSpPr>
        <p:spPr>
          <a:xfrm>
            <a:off x="948600" y="1806966"/>
            <a:ext cx="4293900" cy="45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solidFill>
                  <a:schemeClr val="dk2"/>
                </a:solidFill>
                <a:latin typeface="Oswald"/>
                <a:ea typeface="Oswald"/>
                <a:cs typeface="Oswald"/>
                <a:sym typeface="Oswa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74" name="Google Shape;274;p24"/>
          <p:cNvSpPr txBox="1">
            <a:spLocks noGrp="1"/>
          </p:cNvSpPr>
          <p:nvPr>
            <p:ph type="subTitle" idx="2"/>
          </p:nvPr>
        </p:nvSpPr>
        <p:spPr>
          <a:xfrm>
            <a:off x="948600" y="2264775"/>
            <a:ext cx="2698800" cy="606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2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75" name="Google Shape;275;p24"/>
          <p:cNvSpPr txBox="1"/>
          <p:nvPr/>
        </p:nvSpPr>
        <p:spPr>
          <a:xfrm>
            <a:off x="948600" y="3511225"/>
            <a:ext cx="6139500" cy="554100"/>
          </a:xfrm>
          <a:prstGeom prst="rect">
            <a:avLst/>
          </a:prstGeom>
          <a:noFill/>
          <a:ln>
            <a:noFill/>
          </a:ln>
        </p:spPr>
        <p:txBody>
          <a:bodyPr spcFirstLastPara="1" wrap="square" lIns="91425" tIns="91425" rIns="91425" bIns="91425" anchor="t" anchorCtr="0">
            <a:spAutoFit/>
          </a:bodyPr>
          <a:lstStyle/>
          <a:p>
            <a:pPr marL="0" lvl="0" indent="0" algn="l" rtl="0">
              <a:spcBef>
                <a:spcPts val="300"/>
              </a:spcBef>
              <a:spcAft>
                <a:spcPts val="0"/>
              </a:spcAft>
              <a:buNone/>
            </a:pPr>
            <a:r>
              <a:rPr lang="en" sz="1200">
                <a:solidFill>
                  <a:schemeClr val="dk2"/>
                </a:solidFill>
                <a:latin typeface="Fira Code"/>
                <a:ea typeface="Fira Code"/>
                <a:cs typeface="Fira Code"/>
                <a:sym typeface="Fira Code"/>
              </a:rPr>
              <a:t>CREDITS: This presentation template was created by </a:t>
            </a:r>
            <a:r>
              <a:rPr lang="en" sz="1200" b="1">
                <a:solidFill>
                  <a:schemeClr val="dk2"/>
                </a:solidFill>
                <a:uFill>
                  <a:noFill/>
                </a:uFill>
                <a:latin typeface="Fira Code"/>
                <a:ea typeface="Fira Code"/>
                <a:cs typeface="Fira Code"/>
                <a:sym typeface="Fira Code"/>
                <a:hlinkClick r:id="rId2">
                  <a:extLst>
                    <a:ext uri="{A12FA001-AC4F-418D-AE19-62706E023703}">
                      <ahyp:hlinkClr xmlns:ahyp="http://schemas.microsoft.com/office/drawing/2018/hyperlinkcolor" val="tx"/>
                    </a:ext>
                  </a:extLst>
                </a:hlinkClick>
              </a:rPr>
              <a:t>Slidesgo</a:t>
            </a:r>
            <a:r>
              <a:rPr lang="en" sz="1200" b="1">
                <a:solidFill>
                  <a:schemeClr val="dk2"/>
                </a:solidFill>
                <a:latin typeface="Fira Code"/>
                <a:ea typeface="Fira Code"/>
                <a:cs typeface="Fira Code"/>
                <a:sym typeface="Fira Code"/>
              </a:rPr>
              <a:t>,</a:t>
            </a:r>
            <a:r>
              <a:rPr lang="en" sz="1200">
                <a:solidFill>
                  <a:schemeClr val="dk2"/>
                </a:solidFill>
                <a:latin typeface="Fira Code"/>
                <a:ea typeface="Fira Code"/>
                <a:cs typeface="Fira Code"/>
                <a:sym typeface="Fira Code"/>
              </a:rPr>
              <a:t> including icons by </a:t>
            </a:r>
            <a:r>
              <a:rPr lang="en" sz="1200" b="1">
                <a:solidFill>
                  <a:schemeClr val="dk2"/>
                </a:solidFill>
                <a:uFill>
                  <a:noFill/>
                </a:uFill>
                <a:latin typeface="Fira Code"/>
                <a:ea typeface="Fira Code"/>
                <a:cs typeface="Fira Code"/>
                <a:sym typeface="Fira Code"/>
                <a:hlinkClick r:id="rId3">
                  <a:extLst>
                    <a:ext uri="{A12FA001-AC4F-418D-AE19-62706E023703}">
                      <ahyp:hlinkClr xmlns:ahyp="http://schemas.microsoft.com/office/drawing/2018/hyperlinkcolor" val="tx"/>
                    </a:ext>
                  </a:extLst>
                </a:hlinkClick>
              </a:rPr>
              <a:t>Flaticon</a:t>
            </a:r>
            <a:r>
              <a:rPr lang="en" sz="1200" b="1">
                <a:solidFill>
                  <a:schemeClr val="dk2"/>
                </a:solidFill>
                <a:latin typeface="Fira Code"/>
                <a:ea typeface="Fira Code"/>
                <a:cs typeface="Fira Code"/>
                <a:sym typeface="Fira Code"/>
              </a:rPr>
              <a:t>,</a:t>
            </a:r>
            <a:r>
              <a:rPr lang="en" sz="1200">
                <a:solidFill>
                  <a:schemeClr val="dk2"/>
                </a:solidFill>
                <a:latin typeface="Fira Code"/>
                <a:ea typeface="Fira Code"/>
                <a:cs typeface="Fira Code"/>
                <a:sym typeface="Fira Code"/>
              </a:rPr>
              <a:t> and infographics &amp; images by </a:t>
            </a:r>
            <a:r>
              <a:rPr lang="en" sz="1200" b="1">
                <a:solidFill>
                  <a:schemeClr val="dk2"/>
                </a:solidFill>
                <a:uFill>
                  <a:noFill/>
                </a:uFill>
                <a:latin typeface="Fira Code"/>
                <a:ea typeface="Fira Code"/>
                <a:cs typeface="Fira Code"/>
                <a:sym typeface="Fira Code"/>
                <a:hlinkClick r:id="rId4">
                  <a:extLst>
                    <a:ext uri="{A12FA001-AC4F-418D-AE19-62706E023703}">
                      <ahyp:hlinkClr xmlns:ahyp="http://schemas.microsoft.com/office/drawing/2018/hyperlinkcolor" val="tx"/>
                    </a:ext>
                  </a:extLst>
                </a:hlinkClick>
              </a:rPr>
              <a:t>Freepik</a:t>
            </a:r>
            <a:endParaRPr sz="1200" b="1">
              <a:solidFill>
                <a:schemeClr val="dk2"/>
              </a:solidFill>
              <a:latin typeface="Fira Code"/>
              <a:ea typeface="Fira Code"/>
              <a:cs typeface="Fira Code"/>
              <a:sym typeface="Fira Code"/>
            </a:endParaRPr>
          </a:p>
        </p:txBody>
      </p:sp>
      <p:grpSp>
        <p:nvGrpSpPr>
          <p:cNvPr id="276" name="Google Shape;276;p24"/>
          <p:cNvGrpSpPr/>
          <p:nvPr/>
        </p:nvGrpSpPr>
        <p:grpSpPr>
          <a:xfrm>
            <a:off x="8424000" y="209250"/>
            <a:ext cx="433550" cy="78899"/>
            <a:chOff x="8424000" y="285450"/>
            <a:chExt cx="433550" cy="78899"/>
          </a:xfrm>
        </p:grpSpPr>
        <p:cxnSp>
          <p:nvCxnSpPr>
            <p:cNvPr id="277" name="Google Shape;277;p24"/>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78" name="Google Shape;278;p24"/>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 name="Google Shape;279;p24"/>
            <p:cNvGrpSpPr/>
            <p:nvPr/>
          </p:nvGrpSpPr>
          <p:grpSpPr>
            <a:xfrm>
              <a:off x="8785929" y="285450"/>
              <a:ext cx="71621" cy="78899"/>
              <a:chOff x="3621700" y="273825"/>
              <a:chExt cx="100875" cy="111125"/>
            </a:xfrm>
          </p:grpSpPr>
          <p:cxnSp>
            <p:nvCxnSpPr>
              <p:cNvPr id="280" name="Google Shape;280;p24"/>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81" name="Google Shape;281;p24"/>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616200"/>
            <a:ext cx="77040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marL="914400" lvl="1"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2pPr>
            <a:lvl3pPr marL="1371600" lvl="2"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3pPr>
            <a:lvl4pPr marL="1828800" lvl="3"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4pPr>
            <a:lvl5pPr marL="2286000" lvl="4"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5pPr>
            <a:lvl6pPr marL="2743200" lvl="5"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6pPr>
            <a:lvl7pPr marL="3200400" lvl="6"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7pPr>
            <a:lvl8pPr marL="3657600" lvl="7"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8pPr>
            <a:lvl9pPr marL="4114800" lvl="8" indent="-317500" rtl="0">
              <a:lnSpc>
                <a:spcPct val="115000"/>
              </a:lnSpc>
              <a:spcBef>
                <a:spcPts val="1600"/>
              </a:spcBef>
              <a:spcAft>
                <a:spcPts val="1600"/>
              </a:spcAft>
              <a:buClr>
                <a:schemeClr val="dk2"/>
              </a:buClr>
              <a:buSzPts val="1400"/>
              <a:buFont typeface="Fira Code"/>
              <a:buChar char="■"/>
              <a:defRPr>
                <a:solidFill>
                  <a:schemeClr val="dk2"/>
                </a:solidFill>
                <a:latin typeface="Fira Code"/>
                <a:ea typeface="Fira Code"/>
                <a:cs typeface="Fira Code"/>
                <a:sym typeface="Fira Cod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8" r:id="rId3"/>
    <p:sldLayoutId id="2147483659" r:id="rId4"/>
    <p:sldLayoutId id="2147483661" r:id="rId5"/>
    <p:sldLayoutId id="2147483662" r:id="rId6"/>
    <p:sldLayoutId id="2147483666" r:id="rId7"/>
    <p:sldLayoutId id="2147483667"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slide" Target="slide49.xml"/><Relationship Id="rId5" Type="http://schemas.openxmlformats.org/officeDocument/2006/relationships/slide" Target="slide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slide" Target="slide1.xml"/></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slide" Target="slide1.xml"/></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slide" Target="slide1.xml"/></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slide" Target="slide1.xml"/></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slide" Target="slide1.xml"/></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slide" Target="slide1.xml"/></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slide" Target="slide1.xml"/></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slide" Target="slide1.xml"/></Relationships>
</file>

<file path=ppt/slides/_rels/slide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slide" Target="slide1.xml"/></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slide" Target="slide1.xml"/></Relationships>
</file>

<file path=ppt/slides/_rels/slide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slide" Target="slide1.xml"/><Relationship Id="rId4" Type="http://schemas.openxmlformats.org/officeDocument/2006/relationships/slide" Target="slide49.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slide" Target="slide1.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slide" Target="slide1.xm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slide" Target="slide49.xml"/><Relationship Id="rId4" Type="http://schemas.openxmlformats.org/officeDocument/2006/relationships/slide" Target="slide2.xml"/></Relationships>
</file>

<file path=ppt/slides/_rels/slide22.xml.rels><?xml version="1.0" encoding="UTF-8" standalone="yes"?>
<Relationships xmlns="http://schemas.openxmlformats.org/package/2006/relationships"><Relationship Id="rId3" Type="http://schemas.openxmlformats.org/officeDocument/2006/relationships/slide" Target="slide1.xml"/><Relationship Id="rId7"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slide" Target="slide49.xml"/><Relationship Id="rId4" Type="http://schemas.openxmlformats.org/officeDocument/2006/relationships/slide" Target="slide2.xml"/></Relationships>
</file>

<file path=ppt/slides/_rels/slide2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slide" Target="slide49.xml"/><Relationship Id="rId4" Type="http://schemas.openxmlformats.org/officeDocument/2006/relationships/slide" Target="slide2.xml"/></Relationships>
</file>

<file path=ppt/slides/_rels/slide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slide" Target="slide1.xml"/><Relationship Id="rId4" Type="http://schemas.openxmlformats.org/officeDocument/2006/relationships/slide" Target="slide49.xml"/></Relationships>
</file>

<file path=ppt/slides/_rels/slide25.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22.png"/><Relationship Id="rId7" Type="http://schemas.openxmlformats.org/officeDocument/2006/relationships/slide" Target="slide49.xml"/><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slide" Target="slide2.xml"/><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25.png"/><Relationship Id="rId7" Type="http://schemas.openxmlformats.org/officeDocument/2006/relationships/slide" Target="slide49.xml"/><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slide" Target="slide2.xml"/><Relationship Id="rId5" Type="http://schemas.microsoft.com/office/2007/relationships/hdphoto" Target="../media/hdphoto2.wdp"/><Relationship Id="rId4" Type="http://schemas.openxmlformats.org/officeDocument/2006/relationships/image" Target="../media/image26.png"/><Relationship Id="rId9"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slide" Target="slide1.xml"/><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slide" Target="slide49.xml"/><Relationship Id="rId4" Type="http://schemas.openxmlformats.org/officeDocument/2006/relationships/slide" Target="slide2.xml"/></Relationships>
</file>

<file path=ppt/slides/_rels/slide28.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slide" Target="slide1.xml"/><Relationship Id="rId4" Type="http://schemas.openxmlformats.org/officeDocument/2006/relationships/slide" Target="slide49.xml"/></Relationships>
</file>

<file path=ppt/slides/_rels/slide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slide" Target="slide1.xml"/><Relationship Id="rId4" Type="http://schemas.openxmlformats.org/officeDocument/2006/relationships/slide" Target="slide4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slide" Target="slide1.xml"/><Relationship Id="rId5" Type="http://schemas.openxmlformats.org/officeDocument/2006/relationships/slide" Target="slide49.xml"/><Relationship Id="rId4" Type="http://schemas.openxmlformats.org/officeDocument/2006/relationships/slide" Target="slide2.xml"/></Relationships>
</file>

<file path=ppt/slides/_rels/slide3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3.png"/><Relationship Id="rId7"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slide" Target="slide1.xml"/><Relationship Id="rId5" Type="http://schemas.openxmlformats.org/officeDocument/2006/relationships/slide" Target="slide49.xml"/><Relationship Id="rId4" Type="http://schemas.openxmlformats.org/officeDocument/2006/relationships/slide" Target="slide2.xml"/><Relationship Id="rId9"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slide" Target="slide1.xml"/><Relationship Id="rId4" Type="http://schemas.openxmlformats.org/officeDocument/2006/relationships/slide" Target="slide49.xml"/></Relationships>
</file>

<file path=ppt/slides/_rels/slide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38.png"/><Relationship Id="rId5" Type="http://schemas.openxmlformats.org/officeDocument/2006/relationships/slide" Target="slide1.xml"/><Relationship Id="rId4" Type="http://schemas.openxmlformats.org/officeDocument/2006/relationships/slide" Target="slide49.xml"/></Relationships>
</file>

<file path=ppt/slides/_rels/slide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slide" Target="slide1.xml"/><Relationship Id="rId4" Type="http://schemas.openxmlformats.org/officeDocument/2006/relationships/slide" Target="slide49.xml"/></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image" Target="../media/image40.png"/><Relationship Id="rId5" Type="http://schemas.openxmlformats.org/officeDocument/2006/relationships/slide" Target="slide1.xml"/><Relationship Id="rId4" Type="http://schemas.openxmlformats.org/officeDocument/2006/relationships/slide" Target="slide49.xml"/></Relationships>
</file>

<file path=ppt/slides/_rels/slide35.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image" Target="../media/image41.png"/><Relationship Id="rId5" Type="http://schemas.openxmlformats.org/officeDocument/2006/relationships/slide" Target="slide1.xml"/><Relationship Id="rId4" Type="http://schemas.openxmlformats.org/officeDocument/2006/relationships/slide" Target="slide49.xml"/></Relationships>
</file>

<file path=ppt/slides/_rels/slide3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slide" Target="slide2.xml"/><Relationship Id="rId7"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image" Target="../media/image43.png"/><Relationship Id="rId5" Type="http://schemas.openxmlformats.org/officeDocument/2006/relationships/slide" Target="slide1.xml"/><Relationship Id="rId4" Type="http://schemas.openxmlformats.org/officeDocument/2006/relationships/slide" Target="slide49.xml"/></Relationships>
</file>

<file path=ppt/slides/_rels/slide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7.xml"/><Relationship Id="rId1" Type="http://schemas.openxmlformats.org/officeDocument/2006/relationships/slideLayout" Target="../slideLayouts/slideLayout8.xml"/><Relationship Id="rId6" Type="http://schemas.openxmlformats.org/officeDocument/2006/relationships/image" Target="../media/image46.png"/><Relationship Id="rId5" Type="http://schemas.openxmlformats.org/officeDocument/2006/relationships/slide" Target="slide1.xml"/><Relationship Id="rId4" Type="http://schemas.openxmlformats.org/officeDocument/2006/relationships/slide" Target="slide49.xml"/></Relationships>
</file>

<file path=ppt/slides/_rels/slide3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8.xml"/><Relationship Id="rId1" Type="http://schemas.openxmlformats.org/officeDocument/2006/relationships/slideLayout" Target="../slideLayouts/slideLayout8.xml"/><Relationship Id="rId6" Type="http://schemas.openxmlformats.org/officeDocument/2006/relationships/image" Target="../media/image47.png"/><Relationship Id="rId5" Type="http://schemas.openxmlformats.org/officeDocument/2006/relationships/slide" Target="slide1.xml"/><Relationship Id="rId4" Type="http://schemas.openxmlformats.org/officeDocument/2006/relationships/slide" Target="slide49.xml"/></Relationships>
</file>

<file path=ppt/slides/_rels/slide3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9.xml"/><Relationship Id="rId1" Type="http://schemas.openxmlformats.org/officeDocument/2006/relationships/slideLayout" Target="../slideLayouts/slideLayout8.xml"/><Relationship Id="rId6" Type="http://schemas.openxmlformats.org/officeDocument/2006/relationships/image" Target="../media/image48.png"/><Relationship Id="rId5" Type="http://schemas.openxmlformats.org/officeDocument/2006/relationships/slide" Target="slide1.xml"/><Relationship Id="rId4" Type="http://schemas.openxmlformats.org/officeDocument/2006/relationships/slide" Target="slide49.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slide" Target="slide49.xml"/></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0.xml"/><Relationship Id="rId1" Type="http://schemas.openxmlformats.org/officeDocument/2006/relationships/slideLayout" Target="../slideLayouts/slideLayout8.xml"/><Relationship Id="rId6" Type="http://schemas.openxmlformats.org/officeDocument/2006/relationships/image" Target="../media/image49.png"/><Relationship Id="rId5" Type="http://schemas.openxmlformats.org/officeDocument/2006/relationships/slide" Target="slide1.xml"/><Relationship Id="rId4" Type="http://schemas.openxmlformats.org/officeDocument/2006/relationships/slide" Target="slide49.xml"/></Relationships>
</file>

<file path=ppt/slides/_rels/slide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1.xml"/><Relationship Id="rId1" Type="http://schemas.openxmlformats.org/officeDocument/2006/relationships/slideLayout" Target="../slideLayouts/slideLayout8.xml"/><Relationship Id="rId6" Type="http://schemas.openxmlformats.org/officeDocument/2006/relationships/image" Target="../media/image50.png"/><Relationship Id="rId5" Type="http://schemas.openxmlformats.org/officeDocument/2006/relationships/slide" Target="slide1.xml"/><Relationship Id="rId4" Type="http://schemas.openxmlformats.org/officeDocument/2006/relationships/slide" Target="slide49.xml"/></Relationships>
</file>

<file path=ppt/slides/_rels/slide42.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8.xml"/><Relationship Id="rId6" Type="http://schemas.openxmlformats.org/officeDocument/2006/relationships/image" Target="../media/image51.png"/><Relationship Id="rId5" Type="http://schemas.openxmlformats.org/officeDocument/2006/relationships/slide" Target="slide1.xml"/><Relationship Id="rId4" Type="http://schemas.openxmlformats.org/officeDocument/2006/relationships/slide" Target="slide49.xml"/></Relationships>
</file>

<file path=ppt/slides/_rels/slide4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3.xml"/><Relationship Id="rId1" Type="http://schemas.openxmlformats.org/officeDocument/2006/relationships/slideLayout" Target="../slideLayouts/slideLayout8.xml"/><Relationship Id="rId5" Type="http://schemas.openxmlformats.org/officeDocument/2006/relationships/slide" Target="slide1.xml"/><Relationship Id="rId4" Type="http://schemas.openxmlformats.org/officeDocument/2006/relationships/slide" Target="slide49.xml"/></Relationships>
</file>

<file path=ppt/slides/_rels/slide4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4.xml"/><Relationship Id="rId1" Type="http://schemas.openxmlformats.org/officeDocument/2006/relationships/slideLayout" Target="../slideLayouts/slideLayout8.xml"/><Relationship Id="rId6" Type="http://schemas.openxmlformats.org/officeDocument/2006/relationships/image" Target="../media/image53.png"/><Relationship Id="rId5" Type="http://schemas.openxmlformats.org/officeDocument/2006/relationships/slide" Target="slide1.xml"/><Relationship Id="rId4" Type="http://schemas.openxmlformats.org/officeDocument/2006/relationships/slide" Target="slide49.xml"/></Relationships>
</file>

<file path=ppt/slides/_rels/slide45.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8.xml"/><Relationship Id="rId6" Type="http://schemas.openxmlformats.org/officeDocument/2006/relationships/image" Target="../media/image54.png"/><Relationship Id="rId5" Type="http://schemas.openxmlformats.org/officeDocument/2006/relationships/slide" Target="slide1.xml"/><Relationship Id="rId4" Type="http://schemas.openxmlformats.org/officeDocument/2006/relationships/slide" Target="slide49.xml"/></Relationships>
</file>

<file path=ppt/slides/_rels/slide4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6.xml"/><Relationship Id="rId1" Type="http://schemas.openxmlformats.org/officeDocument/2006/relationships/slideLayout" Target="../slideLayouts/slideLayout8.xml"/><Relationship Id="rId6" Type="http://schemas.openxmlformats.org/officeDocument/2006/relationships/image" Target="../media/image56.png"/><Relationship Id="rId5" Type="http://schemas.openxmlformats.org/officeDocument/2006/relationships/slide" Target="slide1.xml"/><Relationship Id="rId4" Type="http://schemas.openxmlformats.org/officeDocument/2006/relationships/slide" Target="slide49.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7.xml"/><Relationship Id="rId1" Type="http://schemas.openxmlformats.org/officeDocument/2006/relationships/slideLayout" Target="../slideLayouts/slideLayout8.xml"/><Relationship Id="rId6" Type="http://schemas.openxmlformats.org/officeDocument/2006/relationships/slide" Target="slide1.xml"/><Relationship Id="rId5" Type="http://schemas.openxmlformats.org/officeDocument/2006/relationships/slide" Target="slide49.xml"/><Relationship Id="rId4" Type="http://schemas.openxmlformats.org/officeDocument/2006/relationships/slide" Target="slide2.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8.xml"/><Relationship Id="rId1" Type="http://schemas.openxmlformats.org/officeDocument/2006/relationships/slideLayout" Target="../slideLayouts/slideLayout8.xml"/><Relationship Id="rId6" Type="http://schemas.openxmlformats.org/officeDocument/2006/relationships/slide" Target="slide1.xml"/><Relationship Id="rId5" Type="http://schemas.openxmlformats.org/officeDocument/2006/relationships/slide" Target="slide49.xml"/><Relationship Id="rId4" Type="http://schemas.openxmlformats.org/officeDocument/2006/relationships/slide" Target="slide2.xml"/></Relationships>
</file>

<file path=ppt/slides/_rels/slide4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slide" Target="slide2.xml"/><Relationship Id="rId7" Type="http://schemas.openxmlformats.org/officeDocument/2006/relationships/image" Target="../media/image60.png"/><Relationship Id="rId2" Type="http://schemas.openxmlformats.org/officeDocument/2006/relationships/notesSlide" Target="../notesSlides/notesSlide49.xml"/><Relationship Id="rId1" Type="http://schemas.openxmlformats.org/officeDocument/2006/relationships/slideLayout" Target="../slideLayouts/slideLayout9.xml"/><Relationship Id="rId6" Type="http://schemas.openxmlformats.org/officeDocument/2006/relationships/hyperlink" Target="mailto:condoedsoniver@gmail.com" TargetMode="External"/><Relationship Id="rId5" Type="http://schemas.openxmlformats.org/officeDocument/2006/relationships/image" Target="../media/image59.png"/><Relationship Id="rId4" Type="http://schemas.openxmlformats.org/officeDocument/2006/relationships/slide" Target="slide49.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slide" Target="slide1.xml"/><Relationship Id="rId4" Type="http://schemas.openxmlformats.org/officeDocument/2006/relationships/slide" Target="slide49.xml"/></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slide" Target="slide1.xml"/><Relationship Id="rId4" Type="http://schemas.openxmlformats.org/officeDocument/2006/relationships/slide" Target="slide49.xml"/></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slide" Target="slide1.xml"/><Relationship Id="rId4" Type="http://schemas.openxmlformats.org/officeDocument/2006/relationships/slide" Target="slide49.xm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slide" Target="slide1.xml"/><Relationship Id="rId4" Type="http://schemas.openxmlformats.org/officeDocument/2006/relationships/slide" Target="slide49.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slide" Target="slide49.xml"/><Relationship Id="rId4" Type="http://schemas.openxmlformats.org/officeDocument/2006/relationships/slide" Target="slid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E1E2C"/>
        </a:solidFill>
        <a:effectLst/>
      </p:bgPr>
    </p:bg>
    <p:spTree>
      <p:nvGrpSpPr>
        <p:cNvPr id="1" name="Shape 396"/>
        <p:cNvGrpSpPr/>
        <p:nvPr/>
      </p:nvGrpSpPr>
      <p:grpSpPr>
        <a:xfrm>
          <a:off x="0" y="0"/>
          <a:ext cx="0" cy="0"/>
          <a:chOff x="0" y="0"/>
          <a:chExt cx="0" cy="0"/>
        </a:xfrm>
      </p:grpSpPr>
      <p:pic>
        <p:nvPicPr>
          <p:cNvPr id="1026" name="Picture 2" descr="La Base De Datos, Migración De Datos De, Administrador De Base De Datos  imagen png - imagen transparente descarga gratuita">
            <a:extLst>
              <a:ext uri="{FF2B5EF4-FFF2-40B4-BE49-F238E27FC236}">
                <a16:creationId xmlns:a16="http://schemas.microsoft.com/office/drawing/2014/main" id="{3E18A1F8-AA7C-43A4-95D2-18E95A22736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32480" t="7231" r="21998" b="11891"/>
          <a:stretch/>
        </p:blipFill>
        <p:spPr bwMode="auto">
          <a:xfrm>
            <a:off x="5129196" y="547655"/>
            <a:ext cx="3948398" cy="3585544"/>
          </a:xfrm>
          <a:prstGeom prst="rect">
            <a:avLst/>
          </a:prstGeom>
          <a:noFill/>
          <a:extLst>
            <a:ext uri="{909E8E84-426E-40DD-AFC4-6F175D3DCCD1}">
              <a14:hiddenFill xmlns:a14="http://schemas.microsoft.com/office/drawing/2010/main">
                <a:solidFill>
                  <a:srgbClr val="FFFFFF"/>
                </a:solidFill>
              </a14:hiddenFill>
            </a:ext>
          </a:extLst>
        </p:spPr>
      </p:pic>
      <p:sp>
        <p:nvSpPr>
          <p:cNvPr id="397" name="Google Shape;397;p31"/>
          <p:cNvSpPr txBox="1">
            <a:spLocks noGrp="1"/>
          </p:cNvSpPr>
          <p:nvPr>
            <p:ph type="subTitle" idx="1"/>
          </p:nvPr>
        </p:nvSpPr>
        <p:spPr>
          <a:xfrm>
            <a:off x="983307" y="3043358"/>
            <a:ext cx="3861425" cy="42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chemeClr val="accent4">
                    <a:lumMod val="60000"/>
                    <a:lumOff val="40000"/>
                  </a:schemeClr>
                </a:solidFill>
              </a:rPr>
              <a:t>BASE DE DATOS II</a:t>
            </a:r>
          </a:p>
          <a:p>
            <a:pPr marL="0" lvl="0" indent="0" algn="l" rtl="0">
              <a:spcBef>
                <a:spcPts val="0"/>
              </a:spcBef>
              <a:spcAft>
                <a:spcPts val="0"/>
              </a:spcAft>
              <a:buNone/>
            </a:pPr>
            <a:endParaRPr lang="en" sz="1800" dirty="0"/>
          </a:p>
          <a:p>
            <a:pPr marL="0" lvl="0" indent="0" algn="l" rtl="0">
              <a:spcBef>
                <a:spcPts val="0"/>
              </a:spcBef>
              <a:spcAft>
                <a:spcPts val="0"/>
              </a:spcAft>
              <a:buNone/>
            </a:pPr>
            <a:r>
              <a:rPr lang="en" sz="1800" dirty="0">
                <a:solidFill>
                  <a:srgbClr val="92D050"/>
                </a:solidFill>
              </a:rPr>
              <a:t>EDSON IVER CONDORI CONDORI </a:t>
            </a:r>
          </a:p>
          <a:p>
            <a:pPr marL="0" lvl="0" indent="0" algn="l" rtl="0">
              <a:spcBef>
                <a:spcPts val="0"/>
              </a:spcBef>
              <a:spcAft>
                <a:spcPts val="0"/>
              </a:spcAft>
              <a:buNone/>
            </a:pPr>
            <a:r>
              <a:rPr lang="en" sz="1800" dirty="0">
                <a:solidFill>
                  <a:srgbClr val="92D050"/>
                </a:solidFill>
              </a:rPr>
              <a:t>SIS10929449</a:t>
            </a:r>
            <a:endParaRPr sz="1800" dirty="0">
              <a:solidFill>
                <a:srgbClr val="92D050"/>
              </a:solidFill>
            </a:endParaRPr>
          </a:p>
        </p:txBody>
      </p:sp>
      <p:sp>
        <p:nvSpPr>
          <p:cNvPr id="399" name="Google Shape;399;p31"/>
          <p:cNvSpPr txBox="1">
            <a:spLocks noGrp="1"/>
          </p:cNvSpPr>
          <p:nvPr>
            <p:ph type="ctrTitle"/>
          </p:nvPr>
        </p:nvSpPr>
        <p:spPr>
          <a:xfrm>
            <a:off x="1021972" y="1104939"/>
            <a:ext cx="4087800" cy="160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/DEFENSA  FINAL HITO 3</a:t>
            </a:r>
            <a:endParaRPr dirty="0"/>
          </a:p>
        </p:txBody>
      </p:sp>
      <p:grpSp>
        <p:nvGrpSpPr>
          <p:cNvPr id="412" name="Google Shape;412;p31"/>
          <p:cNvGrpSpPr/>
          <p:nvPr/>
        </p:nvGrpSpPr>
        <p:grpSpPr>
          <a:xfrm>
            <a:off x="7404027" y="1444524"/>
            <a:ext cx="795392" cy="626115"/>
            <a:chOff x="7542675" y="1392460"/>
            <a:chExt cx="879178" cy="692069"/>
          </a:xfrm>
        </p:grpSpPr>
        <p:sp>
          <p:nvSpPr>
            <p:cNvPr id="413" name="Google Shape;413;p31"/>
            <p:cNvSpPr/>
            <p:nvPr/>
          </p:nvSpPr>
          <p:spPr>
            <a:xfrm>
              <a:off x="7542675" y="1392460"/>
              <a:ext cx="879178" cy="692069"/>
            </a:xfrm>
            <a:custGeom>
              <a:avLst/>
              <a:gdLst/>
              <a:ahLst/>
              <a:cxnLst/>
              <a:rect l="l" t="t" r="r" b="b"/>
              <a:pathLst>
                <a:path w="29245" h="23021" extrusionOk="0">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 name="Google Shape;414;p31"/>
            <p:cNvGrpSpPr/>
            <p:nvPr/>
          </p:nvGrpSpPr>
          <p:grpSpPr>
            <a:xfrm>
              <a:off x="7603656" y="1520706"/>
              <a:ext cx="657046" cy="305943"/>
              <a:chOff x="7603656" y="1520706"/>
              <a:chExt cx="657046" cy="305943"/>
            </a:xfrm>
          </p:grpSpPr>
          <p:sp>
            <p:nvSpPr>
              <p:cNvPr id="415" name="Google Shape;415;p31"/>
              <p:cNvSpPr/>
              <p:nvPr/>
            </p:nvSpPr>
            <p:spPr>
              <a:xfrm>
                <a:off x="7603656" y="1520706"/>
                <a:ext cx="296446" cy="38931"/>
              </a:xfrm>
              <a:custGeom>
                <a:avLst/>
                <a:gdLst/>
                <a:ahLst/>
                <a:cxnLst/>
                <a:rect l="l" t="t" r="r" b="b"/>
                <a:pathLst>
                  <a:path w="9861" h="1295" extrusionOk="0">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1"/>
              <p:cNvSpPr/>
              <p:nvPr/>
            </p:nvSpPr>
            <p:spPr>
              <a:xfrm>
                <a:off x="7603656" y="1611163"/>
                <a:ext cx="657046" cy="38931"/>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1"/>
              <p:cNvSpPr/>
              <p:nvPr/>
            </p:nvSpPr>
            <p:spPr>
              <a:xfrm>
                <a:off x="7603656" y="1699576"/>
                <a:ext cx="657046" cy="38871"/>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1"/>
              <p:cNvSpPr/>
              <p:nvPr/>
            </p:nvSpPr>
            <p:spPr>
              <a:xfrm>
                <a:off x="7603656" y="1787748"/>
                <a:ext cx="549212" cy="38901"/>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 name="Google Shape;419;p31"/>
          <p:cNvGrpSpPr/>
          <p:nvPr/>
        </p:nvGrpSpPr>
        <p:grpSpPr>
          <a:xfrm>
            <a:off x="299286" y="189025"/>
            <a:ext cx="133205" cy="119344"/>
            <a:chOff x="222150" y="185025"/>
            <a:chExt cx="170100" cy="152400"/>
          </a:xfrm>
        </p:grpSpPr>
        <p:cxnSp>
          <p:nvCxnSpPr>
            <p:cNvPr id="420" name="Google Shape;420;p31"/>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21" name="Google Shape;421;p31"/>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22" name="Google Shape;422;p31"/>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423" name="Google Shape;423;p31"/>
          <p:cNvGrpSpPr/>
          <p:nvPr/>
        </p:nvGrpSpPr>
        <p:grpSpPr>
          <a:xfrm>
            <a:off x="5009254" y="2888511"/>
            <a:ext cx="633471" cy="733893"/>
            <a:chOff x="5055410" y="2845326"/>
            <a:chExt cx="633471" cy="733893"/>
          </a:xfrm>
        </p:grpSpPr>
        <p:grpSp>
          <p:nvGrpSpPr>
            <p:cNvPr id="424" name="Google Shape;424;p31"/>
            <p:cNvGrpSpPr/>
            <p:nvPr/>
          </p:nvGrpSpPr>
          <p:grpSpPr>
            <a:xfrm>
              <a:off x="5055410" y="2845326"/>
              <a:ext cx="633471" cy="733893"/>
              <a:chOff x="5418807" y="2497285"/>
              <a:chExt cx="700200" cy="811200"/>
            </a:xfrm>
          </p:grpSpPr>
          <p:sp>
            <p:nvSpPr>
              <p:cNvPr id="425" name="Google Shape;425;p31"/>
              <p:cNvSpPr/>
              <p:nvPr/>
            </p:nvSpPr>
            <p:spPr>
              <a:xfrm>
                <a:off x="5418807" y="2497285"/>
                <a:ext cx="700200" cy="811200"/>
              </a:xfrm>
              <a:prstGeom prst="roundRect">
                <a:avLst>
                  <a:gd name="adj" fmla="val 18711"/>
                </a:avLst>
              </a:prstGeom>
              <a:gradFill>
                <a:gsLst>
                  <a:gs pos="0">
                    <a:srgbClr val="FFFFFF">
                      <a:alpha val="85710"/>
                    </a:srgbClr>
                  </a:gs>
                  <a:gs pos="100000">
                    <a:srgbClr val="C5C7F4">
                      <a:alpha val="85710"/>
                    </a:srgbClr>
                  </a:gs>
                </a:gsLst>
                <a:lin ang="5400012" scaled="0"/>
              </a:gradFill>
              <a:ln>
                <a:noFill/>
              </a:ln>
              <a:effectLst>
                <a:outerShdw blurRad="57150" dist="19050" dir="5400000" algn="bl" rotWithShape="0">
                  <a:schemeClr val="dk1">
                    <a:alpha val="2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 name="Google Shape;426;p31"/>
              <p:cNvGrpSpPr/>
              <p:nvPr/>
            </p:nvGrpSpPr>
            <p:grpSpPr>
              <a:xfrm>
                <a:off x="5600579" y="2592573"/>
                <a:ext cx="336576" cy="344118"/>
                <a:chOff x="3409000" y="1026975"/>
                <a:chExt cx="355075" cy="363032"/>
              </a:xfrm>
            </p:grpSpPr>
            <p:sp>
              <p:nvSpPr>
                <p:cNvPr id="427" name="Google Shape;427;p31"/>
                <p:cNvSpPr/>
                <p:nvPr/>
              </p:nvSpPr>
              <p:spPr>
                <a:xfrm>
                  <a:off x="3409000" y="1026975"/>
                  <a:ext cx="355075" cy="355225"/>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1"/>
                <p:cNvSpPr/>
                <p:nvPr/>
              </p:nvSpPr>
              <p:spPr>
                <a:xfrm>
                  <a:off x="3528425" y="1078900"/>
                  <a:ext cx="116400" cy="116250"/>
                </a:xfrm>
                <a:custGeom>
                  <a:avLst/>
                  <a:gdLst/>
                  <a:ahLst/>
                  <a:cxnLst/>
                  <a:rect l="l" t="t" r="r" b="b"/>
                  <a:pathLst>
                    <a:path w="4656" h="4650" extrusionOk="0">
                      <a:moveTo>
                        <a:pt x="2327" y="0"/>
                      </a:moveTo>
                      <a:cubicBezTo>
                        <a:pt x="1041" y="0"/>
                        <a:pt x="0" y="1041"/>
                        <a:pt x="0" y="2322"/>
                      </a:cubicBezTo>
                      <a:cubicBezTo>
                        <a:pt x="0" y="3609"/>
                        <a:pt x="1041" y="4650"/>
                        <a:pt x="2327" y="4650"/>
                      </a:cubicBezTo>
                      <a:cubicBezTo>
                        <a:pt x="3609" y="4650"/>
                        <a:pt x="4655" y="3609"/>
                        <a:pt x="4655" y="2322"/>
                      </a:cubicBezTo>
                      <a:cubicBezTo>
                        <a:pt x="4655" y="1041"/>
                        <a:pt x="3609" y="0"/>
                        <a:pt x="23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1"/>
                <p:cNvSpPr/>
                <p:nvPr/>
              </p:nvSpPr>
              <p:spPr>
                <a:xfrm>
                  <a:off x="3464200" y="1246832"/>
                  <a:ext cx="244825" cy="143175"/>
                </a:xfrm>
                <a:custGeom>
                  <a:avLst/>
                  <a:gdLst/>
                  <a:ahLst/>
                  <a:cxnLst/>
                  <a:rect l="l" t="t" r="r" b="b"/>
                  <a:pathLst>
                    <a:path w="9793" h="5727" extrusionOk="0">
                      <a:moveTo>
                        <a:pt x="4896" y="1"/>
                      </a:moveTo>
                      <a:cubicBezTo>
                        <a:pt x="2551" y="1"/>
                        <a:pt x="572" y="1597"/>
                        <a:pt x="1" y="3765"/>
                      </a:cubicBezTo>
                      <a:cubicBezTo>
                        <a:pt x="1276" y="4984"/>
                        <a:pt x="3003" y="5726"/>
                        <a:pt x="4896" y="5726"/>
                      </a:cubicBezTo>
                      <a:cubicBezTo>
                        <a:pt x="6790" y="5726"/>
                        <a:pt x="8517" y="4984"/>
                        <a:pt x="9792" y="3765"/>
                      </a:cubicBezTo>
                      <a:cubicBezTo>
                        <a:pt x="9215" y="1597"/>
                        <a:pt x="7236" y="1"/>
                        <a:pt x="48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0" name="Google Shape;430;p31"/>
            <p:cNvGrpSpPr/>
            <p:nvPr/>
          </p:nvGrpSpPr>
          <p:grpSpPr>
            <a:xfrm>
              <a:off x="5195602" y="3311831"/>
              <a:ext cx="352067" cy="169406"/>
              <a:chOff x="5528432" y="2979624"/>
              <a:chExt cx="480900" cy="187251"/>
            </a:xfrm>
          </p:grpSpPr>
          <p:sp>
            <p:nvSpPr>
              <p:cNvPr id="431" name="Google Shape;431;p31"/>
              <p:cNvSpPr/>
              <p:nvPr/>
            </p:nvSpPr>
            <p:spPr>
              <a:xfrm>
                <a:off x="5528432" y="2979624"/>
                <a:ext cx="480900" cy="40800"/>
              </a:xfrm>
              <a:prstGeom prst="roundRect">
                <a:avLst>
                  <a:gd name="adj" fmla="val 50000"/>
                </a:avLst>
              </a:prstGeom>
              <a:solidFill>
                <a:srgbClr val="7E3BBE">
                  <a:alpha val="5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1"/>
              <p:cNvSpPr/>
              <p:nvPr/>
            </p:nvSpPr>
            <p:spPr>
              <a:xfrm>
                <a:off x="5528432" y="3052849"/>
                <a:ext cx="480900" cy="40800"/>
              </a:xfrm>
              <a:prstGeom prst="roundRect">
                <a:avLst>
                  <a:gd name="adj" fmla="val 50000"/>
                </a:avLst>
              </a:prstGeom>
              <a:solidFill>
                <a:srgbClr val="7E3BBE">
                  <a:alpha val="5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1"/>
              <p:cNvSpPr/>
              <p:nvPr/>
            </p:nvSpPr>
            <p:spPr>
              <a:xfrm>
                <a:off x="5610449" y="3126075"/>
                <a:ext cx="316800" cy="40800"/>
              </a:xfrm>
              <a:prstGeom prst="roundRect">
                <a:avLst>
                  <a:gd name="adj" fmla="val 50000"/>
                </a:avLst>
              </a:prstGeom>
              <a:solidFill>
                <a:srgbClr val="7E3BBE">
                  <a:alpha val="5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4" name="Google Shape;434;p31"/>
          <p:cNvGrpSpPr/>
          <p:nvPr/>
        </p:nvGrpSpPr>
        <p:grpSpPr>
          <a:xfrm>
            <a:off x="7670283" y="2763223"/>
            <a:ext cx="694832" cy="494692"/>
            <a:chOff x="3336290" y="764021"/>
            <a:chExt cx="810300" cy="576900"/>
          </a:xfrm>
        </p:grpSpPr>
        <p:sp>
          <p:nvSpPr>
            <p:cNvPr id="435" name="Google Shape;435;p31"/>
            <p:cNvSpPr/>
            <p:nvPr/>
          </p:nvSpPr>
          <p:spPr>
            <a:xfrm rot="-5401788">
              <a:off x="3452990" y="647471"/>
              <a:ext cx="576900" cy="810000"/>
            </a:xfrm>
            <a:prstGeom prst="roundRect">
              <a:avLst>
                <a:gd name="adj" fmla="val 7267"/>
              </a:avLst>
            </a:prstGeom>
            <a:gradFill>
              <a:gsLst>
                <a:gs pos="0">
                  <a:srgbClr val="FFFFFF"/>
                </a:gs>
                <a:gs pos="100000">
                  <a:srgbClr val="C5C7F4"/>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1"/>
            <p:cNvSpPr/>
            <p:nvPr/>
          </p:nvSpPr>
          <p:spPr>
            <a:xfrm>
              <a:off x="3414726" y="1013671"/>
              <a:ext cx="653730" cy="281110"/>
            </a:xfrm>
            <a:custGeom>
              <a:avLst/>
              <a:gdLst/>
              <a:ahLst/>
              <a:cxnLst/>
              <a:rect l="l" t="t" r="r" b="b"/>
              <a:pathLst>
                <a:path w="28015" h="14176" extrusionOk="0">
                  <a:moveTo>
                    <a:pt x="7411" y="1"/>
                  </a:moveTo>
                  <a:cubicBezTo>
                    <a:pt x="6941" y="1"/>
                    <a:pt x="6471" y="194"/>
                    <a:pt x="6132" y="580"/>
                  </a:cubicBezTo>
                  <a:lnTo>
                    <a:pt x="429" y="7037"/>
                  </a:lnTo>
                  <a:cubicBezTo>
                    <a:pt x="154" y="7353"/>
                    <a:pt x="0" y="7752"/>
                    <a:pt x="0" y="8170"/>
                  </a:cubicBezTo>
                  <a:lnTo>
                    <a:pt x="0" y="12472"/>
                  </a:lnTo>
                  <a:cubicBezTo>
                    <a:pt x="0" y="13409"/>
                    <a:pt x="766" y="14175"/>
                    <a:pt x="1711" y="14175"/>
                  </a:cubicBezTo>
                  <a:lnTo>
                    <a:pt x="26304" y="14175"/>
                  </a:lnTo>
                  <a:cubicBezTo>
                    <a:pt x="27249" y="14175"/>
                    <a:pt x="28015" y="13409"/>
                    <a:pt x="28015" y="12472"/>
                  </a:cubicBezTo>
                  <a:lnTo>
                    <a:pt x="28015" y="8742"/>
                  </a:lnTo>
                  <a:cubicBezTo>
                    <a:pt x="28015" y="8245"/>
                    <a:pt x="27798" y="7776"/>
                    <a:pt x="27420" y="7449"/>
                  </a:cubicBezTo>
                  <a:lnTo>
                    <a:pt x="22816" y="3486"/>
                  </a:lnTo>
                  <a:cubicBezTo>
                    <a:pt x="22496" y="3210"/>
                    <a:pt x="22100" y="3072"/>
                    <a:pt x="21705" y="3072"/>
                  </a:cubicBezTo>
                  <a:cubicBezTo>
                    <a:pt x="21289" y="3072"/>
                    <a:pt x="20874" y="3224"/>
                    <a:pt x="20546" y="3526"/>
                  </a:cubicBezTo>
                  <a:lnTo>
                    <a:pt x="16959" y="6826"/>
                  </a:lnTo>
                  <a:cubicBezTo>
                    <a:pt x="16631" y="7127"/>
                    <a:pt x="16216" y="7277"/>
                    <a:pt x="15803" y="7277"/>
                  </a:cubicBezTo>
                  <a:cubicBezTo>
                    <a:pt x="15352" y="7277"/>
                    <a:pt x="14902" y="7099"/>
                    <a:pt x="14568" y="6746"/>
                  </a:cubicBezTo>
                  <a:lnTo>
                    <a:pt x="8648" y="529"/>
                  </a:lnTo>
                  <a:cubicBezTo>
                    <a:pt x="8310" y="177"/>
                    <a:pt x="7860" y="1"/>
                    <a:pt x="7411" y="1"/>
                  </a:cubicBezTo>
                  <a:close/>
                </a:path>
              </a:pathLst>
            </a:custGeom>
            <a:gradFill>
              <a:gsLst>
                <a:gs pos="0">
                  <a:srgbClr val="8D90E1"/>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1"/>
            <p:cNvSpPr/>
            <p:nvPr/>
          </p:nvSpPr>
          <p:spPr>
            <a:xfrm>
              <a:off x="3848871" y="832785"/>
              <a:ext cx="144823" cy="144867"/>
            </a:xfrm>
            <a:custGeom>
              <a:avLst/>
              <a:gdLst/>
              <a:ahLst/>
              <a:cxnLst/>
              <a:rect l="l" t="t" r="r" b="b"/>
              <a:pathLst>
                <a:path w="4416" h="4417" extrusionOk="0">
                  <a:moveTo>
                    <a:pt x="2208" y="1"/>
                  </a:moveTo>
                  <a:cubicBezTo>
                    <a:pt x="991" y="1"/>
                    <a:pt x="1" y="990"/>
                    <a:pt x="1" y="2209"/>
                  </a:cubicBezTo>
                  <a:cubicBezTo>
                    <a:pt x="1" y="3427"/>
                    <a:pt x="991" y="4417"/>
                    <a:pt x="2208" y="4417"/>
                  </a:cubicBezTo>
                  <a:cubicBezTo>
                    <a:pt x="3427" y="4417"/>
                    <a:pt x="4416" y="3427"/>
                    <a:pt x="4416" y="2209"/>
                  </a:cubicBezTo>
                  <a:cubicBezTo>
                    <a:pt x="4416" y="990"/>
                    <a:pt x="3427" y="1"/>
                    <a:pt x="2208" y="1"/>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31"/>
          <p:cNvGrpSpPr/>
          <p:nvPr/>
        </p:nvGrpSpPr>
        <p:grpSpPr>
          <a:xfrm>
            <a:off x="5001870" y="1614302"/>
            <a:ext cx="999286" cy="251306"/>
            <a:chOff x="6394932" y="2541500"/>
            <a:chExt cx="959100" cy="241200"/>
          </a:xfrm>
        </p:grpSpPr>
        <p:sp>
          <p:nvSpPr>
            <p:cNvPr id="439" name="Google Shape;439;p31"/>
            <p:cNvSpPr/>
            <p:nvPr/>
          </p:nvSpPr>
          <p:spPr>
            <a:xfrm rot="-5400000">
              <a:off x="6753882" y="2182550"/>
              <a:ext cx="241200" cy="959100"/>
            </a:xfrm>
            <a:prstGeom prst="roundRect">
              <a:avLst>
                <a:gd name="adj" fmla="val 7267"/>
              </a:avLst>
            </a:prstGeom>
            <a:gradFill>
              <a:gsLst>
                <a:gs pos="0">
                  <a:srgbClr val="FFFFFF"/>
                </a:gs>
                <a:gs pos="100000">
                  <a:srgbClr val="C5C7F4"/>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1"/>
            <p:cNvSpPr/>
            <p:nvPr/>
          </p:nvSpPr>
          <p:spPr>
            <a:xfrm rot="-5400000">
              <a:off x="6465475" y="2584700"/>
              <a:ext cx="152700" cy="154800"/>
            </a:xfrm>
            <a:prstGeom prst="roundRect">
              <a:avLst>
                <a:gd name="adj" fmla="val 7267"/>
              </a:avLst>
            </a:prstGeom>
            <a:gradFill>
              <a:gsLst>
                <a:gs pos="0">
                  <a:srgbClr val="E9A984"/>
                </a:gs>
                <a:gs pos="100000">
                  <a:srgbClr val="E57C85"/>
                </a:gs>
              </a:gsLst>
              <a:lin ang="2700006"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1"/>
            <p:cNvSpPr/>
            <p:nvPr/>
          </p:nvSpPr>
          <p:spPr>
            <a:xfrm rot="-5400000">
              <a:off x="6687242" y="2584700"/>
              <a:ext cx="152700" cy="154800"/>
            </a:xfrm>
            <a:prstGeom prst="roundRect">
              <a:avLst>
                <a:gd name="adj" fmla="val 7267"/>
              </a:avLst>
            </a:prstGeom>
            <a:gradFill>
              <a:gsLst>
                <a:gs pos="0">
                  <a:srgbClr val="3DB0FD"/>
                </a:gs>
                <a:gs pos="100000">
                  <a:srgbClr val="308EF7"/>
                </a:gs>
              </a:gsLst>
              <a:lin ang="2700006"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1"/>
            <p:cNvSpPr/>
            <p:nvPr/>
          </p:nvSpPr>
          <p:spPr>
            <a:xfrm rot="-5400000">
              <a:off x="6909008" y="2584700"/>
              <a:ext cx="152700" cy="154800"/>
            </a:xfrm>
            <a:prstGeom prst="roundRect">
              <a:avLst>
                <a:gd name="adj" fmla="val 7267"/>
              </a:avLst>
            </a:pr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1"/>
            <p:cNvSpPr/>
            <p:nvPr/>
          </p:nvSpPr>
          <p:spPr>
            <a:xfrm rot="-5400000">
              <a:off x="7130775" y="2584700"/>
              <a:ext cx="152700" cy="154800"/>
            </a:xfrm>
            <a:prstGeom prst="roundRect">
              <a:avLst>
                <a:gd name="adj" fmla="val 7267"/>
              </a:avLst>
            </a:prstGeom>
            <a:gradFill>
              <a:gsLst>
                <a:gs pos="0">
                  <a:schemeClr val="lt2"/>
                </a:gs>
                <a:gs pos="100000">
                  <a:srgbClr val="E57C85"/>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31"/>
          <p:cNvGrpSpPr/>
          <p:nvPr/>
        </p:nvGrpSpPr>
        <p:grpSpPr>
          <a:xfrm>
            <a:off x="286617" y="3999999"/>
            <a:ext cx="145867" cy="958251"/>
            <a:chOff x="286625" y="3923799"/>
            <a:chExt cx="145867" cy="958251"/>
          </a:xfrm>
        </p:grpSpPr>
        <p:sp>
          <p:nvSpPr>
            <p:cNvPr id="445" name="Google Shape;445;p31"/>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 name="Google Shape;446;p31"/>
            <p:cNvGrpSpPr/>
            <p:nvPr/>
          </p:nvGrpSpPr>
          <p:grpSpPr>
            <a:xfrm>
              <a:off x="298112" y="4342643"/>
              <a:ext cx="110182" cy="126862"/>
              <a:chOff x="281100" y="2027800"/>
              <a:chExt cx="140700" cy="162000"/>
            </a:xfrm>
          </p:grpSpPr>
          <p:sp>
            <p:nvSpPr>
              <p:cNvPr id="447" name="Google Shape;447;p31"/>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31"/>
              <p:cNvGrpSpPr/>
              <p:nvPr/>
            </p:nvGrpSpPr>
            <p:grpSpPr>
              <a:xfrm>
                <a:off x="308875" y="2088450"/>
                <a:ext cx="85200" cy="40700"/>
                <a:chOff x="308875" y="2087000"/>
                <a:chExt cx="85200" cy="40700"/>
              </a:xfrm>
            </p:grpSpPr>
            <p:cxnSp>
              <p:nvCxnSpPr>
                <p:cNvPr id="449" name="Google Shape;449;p31"/>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450" name="Google Shape;450;p31"/>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451" name="Google Shape;451;p31"/>
            <p:cNvGrpSpPr/>
            <p:nvPr/>
          </p:nvGrpSpPr>
          <p:grpSpPr>
            <a:xfrm>
              <a:off x="286625" y="3923799"/>
              <a:ext cx="133200" cy="133200"/>
              <a:chOff x="286625" y="3648899"/>
              <a:chExt cx="133200" cy="133200"/>
            </a:xfrm>
          </p:grpSpPr>
          <p:sp>
            <p:nvSpPr>
              <p:cNvPr id="452" name="Google Shape;452;p31"/>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454" name="Google Shape;454;p31">
            <a:hlinkClick r:id="" action="ppaction://hlinkshowjump?jump=nextslide"/>
          </p:cNvPr>
          <p:cNvCxnSpPr/>
          <p:nvPr/>
        </p:nvCxnSpPr>
        <p:spPr>
          <a:xfrm>
            <a:off x="1046100" y="4007188"/>
            <a:ext cx="740100" cy="0"/>
          </a:xfrm>
          <a:prstGeom prst="straightConnector1">
            <a:avLst/>
          </a:prstGeom>
          <a:noFill/>
          <a:ln w="9525" cap="flat" cmpd="sng">
            <a:solidFill>
              <a:schemeClr val="dk2"/>
            </a:solidFill>
            <a:prstDash val="solid"/>
            <a:round/>
            <a:headEnd type="none" w="med" len="med"/>
            <a:tailEnd type="stealth" w="med" len="med"/>
          </a:ln>
        </p:spPr>
      </p:cxnSp>
      <p:sp>
        <p:nvSpPr>
          <p:cNvPr id="455" name="Google Shape;455;p31"/>
          <p:cNvSpPr txBox="1">
            <a:spLocks noGrp="1"/>
          </p:cNvSpPr>
          <p:nvPr>
            <p:ph type="subTitle" idx="1"/>
          </p:nvPr>
        </p:nvSpPr>
        <p:spPr>
          <a:xfrm>
            <a:off x="729878" y="4702075"/>
            <a:ext cx="1736629"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200" b="1" dirty="0">
                <a:latin typeface="Oswald"/>
                <a:ea typeface="Oswald"/>
                <a:cs typeface="Oswald"/>
                <a:sym typeface="Oswald"/>
              </a:rPr>
              <a:t>EL ALTO, MAYO DE 2023</a:t>
            </a:r>
            <a:endParaRPr sz="1200" b="1" dirty="0">
              <a:solidFill>
                <a:schemeClr val="dk2"/>
              </a:solidFill>
              <a:latin typeface="Oswald"/>
              <a:ea typeface="Oswald"/>
              <a:cs typeface="Oswald"/>
              <a:sym typeface="Oswald"/>
            </a:endParaRPr>
          </a:p>
        </p:txBody>
      </p:sp>
      <p:sp>
        <p:nvSpPr>
          <p:cNvPr id="456" name="Google Shape;456;p31">
            <a:hlinkClick r:id="rId5"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hlinkClick r:id="rId5"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hlinkClick r:id="rId6"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 name="Picture 2" descr="Trabajando en UNIFRANZ | Great Place To Work® Bolivia">
            <a:extLst>
              <a:ext uri="{FF2B5EF4-FFF2-40B4-BE49-F238E27FC236}">
                <a16:creationId xmlns:a16="http://schemas.microsoft.com/office/drawing/2014/main" id="{26015F46-75A2-4F92-8EDE-92BFA941EC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55220" y="4111879"/>
            <a:ext cx="3356110" cy="7593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11" name="Rectángulo 10">
            <a:extLst>
              <a:ext uri="{FF2B5EF4-FFF2-40B4-BE49-F238E27FC236}">
                <a16:creationId xmlns:a16="http://schemas.microsoft.com/office/drawing/2014/main" id="{66EBC6C7-635E-490B-AC54-B66BEF30EE63}"/>
              </a:ext>
            </a:extLst>
          </p:cNvPr>
          <p:cNvSpPr/>
          <p:nvPr/>
        </p:nvSpPr>
        <p:spPr>
          <a:xfrm>
            <a:off x="5486785" y="1207591"/>
            <a:ext cx="547702" cy="3381394"/>
          </a:xfrm>
          <a:prstGeom prst="rect">
            <a:avLst/>
          </a:prstGeom>
          <a:solidFill>
            <a:srgbClr val="29283D"/>
          </a:solidFill>
          <a:ln>
            <a:solidFill>
              <a:srgbClr val="2928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6" name="Rectángulo 95">
            <a:extLst>
              <a:ext uri="{FF2B5EF4-FFF2-40B4-BE49-F238E27FC236}">
                <a16:creationId xmlns:a16="http://schemas.microsoft.com/office/drawing/2014/main" id="{44EA8E8B-2115-457F-A251-A8F4F736B83C}"/>
              </a:ext>
            </a:extLst>
          </p:cNvPr>
          <p:cNvSpPr/>
          <p:nvPr/>
        </p:nvSpPr>
        <p:spPr>
          <a:xfrm>
            <a:off x="3003610" y="1210312"/>
            <a:ext cx="547702" cy="3381394"/>
          </a:xfrm>
          <a:prstGeom prst="rect">
            <a:avLst/>
          </a:prstGeom>
          <a:solidFill>
            <a:srgbClr val="29283D"/>
          </a:solidFill>
          <a:ln>
            <a:solidFill>
              <a:srgbClr val="2928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716" name="Google Shape;716;p37"/>
          <p:cNvGrpSpPr/>
          <p:nvPr/>
        </p:nvGrpSpPr>
        <p:grpSpPr>
          <a:xfrm>
            <a:off x="299286" y="189025"/>
            <a:ext cx="133205" cy="119344"/>
            <a:chOff x="222150" y="185025"/>
            <a:chExt cx="170100" cy="152400"/>
          </a:xfrm>
        </p:grpSpPr>
        <p:cxnSp>
          <p:nvCxnSpPr>
            <p:cNvPr id="717" name="Google Shape;717;p3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8" name="Google Shape;718;p3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9" name="Google Shape;719;p3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sp>
        <p:nvSpPr>
          <p:cNvPr id="731" name="Google Shape;731;p37"/>
          <p:cNvSpPr txBox="1">
            <a:spLocks noGrp="1"/>
          </p:cNvSpPr>
          <p:nvPr>
            <p:ph type="title" idx="6"/>
          </p:nvPr>
        </p:nvSpPr>
        <p:spPr>
          <a:xfrm>
            <a:off x="720000" y="540000"/>
            <a:ext cx="45411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8FF5C7"/>
                </a:solidFill>
              </a:rPr>
              <a:t>/CONCEPTOS</a:t>
            </a:r>
            <a:endParaRPr dirty="0">
              <a:solidFill>
                <a:srgbClr val="8FF5C7"/>
              </a:solidFill>
            </a:endParaRPr>
          </a:p>
        </p:txBody>
      </p:sp>
      <p:sp>
        <p:nvSpPr>
          <p:cNvPr id="732" name="Google Shape;732;p37"/>
          <p:cNvSpPr txBox="1">
            <a:spLocks noGrp="1"/>
          </p:cNvSpPr>
          <p:nvPr>
            <p:ph type="title"/>
          </p:nvPr>
        </p:nvSpPr>
        <p:spPr>
          <a:xfrm>
            <a:off x="1577947" y="1275677"/>
            <a:ext cx="6522120" cy="46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4. ¿Cómo crear, modificar y cómo eliminar una función? Adjunte un ejemplo de su uso.</a:t>
            </a:r>
          </a:p>
        </p:txBody>
      </p:sp>
      <p:sp>
        <p:nvSpPr>
          <p:cNvPr id="782" name="Google Shape;782;p3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 name="Google Shape;786;p37"/>
          <p:cNvGrpSpPr/>
          <p:nvPr/>
        </p:nvGrpSpPr>
        <p:grpSpPr>
          <a:xfrm>
            <a:off x="7819199" y="752550"/>
            <a:ext cx="604800" cy="147600"/>
            <a:chOff x="7688649" y="828750"/>
            <a:chExt cx="604800" cy="147600"/>
          </a:xfrm>
          <a:solidFill>
            <a:schemeClr val="bg1"/>
          </a:solidFill>
        </p:grpSpPr>
        <p:sp>
          <p:nvSpPr>
            <p:cNvPr id="787" name="Google Shape;787;p37"/>
            <p:cNvSpPr/>
            <p:nvPr/>
          </p:nvSpPr>
          <p:spPr>
            <a:xfrm>
              <a:off x="81458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7"/>
            <p:cNvSpPr/>
            <p:nvPr/>
          </p:nvSpPr>
          <p:spPr>
            <a:xfrm>
              <a:off x="79172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7"/>
            <p:cNvSpPr/>
            <p:nvPr/>
          </p:nvSpPr>
          <p:spPr>
            <a:xfrm>
              <a:off x="76886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Google Shape;1003;p42">
            <a:hlinkClick r:id="rId4" action="ppaction://hlinksldjump"/>
            <a:extLst>
              <a:ext uri="{FF2B5EF4-FFF2-40B4-BE49-F238E27FC236}">
                <a16:creationId xmlns:a16="http://schemas.microsoft.com/office/drawing/2014/main" id="{DF3E401C-1EAF-4164-B2B7-39306958AB84}"/>
              </a:ext>
            </a:extLst>
          </p:cNvPr>
          <p:cNvSpPr txBox="1">
            <a:spLocks/>
          </p:cNvSpPr>
          <p:nvPr/>
        </p:nvSpPr>
        <p:spPr>
          <a:xfrm>
            <a:off x="7791350" y="4755900"/>
            <a:ext cx="1066200" cy="2778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Oswald"/>
              <a:buNone/>
              <a:defRPr sz="2000" b="1" i="0" u="none" strike="noStrike" cap="none">
                <a:solidFill>
                  <a:schemeClr val="dk2"/>
                </a:solidFill>
                <a:latin typeface="Oswald"/>
                <a:ea typeface="Oswald"/>
                <a:cs typeface="Oswald"/>
                <a:sym typeface="Oswald"/>
              </a:defRPr>
            </a:lvl1pPr>
            <a:lvl2pPr marR="0" lvl="1"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2pPr>
            <a:lvl3pPr marR="0" lvl="2"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3pPr>
            <a:lvl4pPr marR="0" lvl="3"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4pPr>
            <a:lvl5pPr marR="0" lvl="4"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5pPr>
            <a:lvl6pPr marR="0" lvl="5"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6pPr>
            <a:lvl7pPr marR="0" lvl="6"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7pPr>
            <a:lvl8pPr marR="0" lvl="7"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8pPr>
            <a:lvl9pPr marR="0" lvl="8"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9pPr>
          </a:lstStyle>
          <a:p>
            <a:pPr algn="r"/>
            <a:r>
              <a:rPr lang="es-ES" sz="1400">
                <a:solidFill>
                  <a:schemeClr val="accent3">
                    <a:lumMod val="60000"/>
                    <a:lumOff val="40000"/>
                  </a:schemeClr>
                </a:solidFill>
              </a:rPr>
              <a:t>MARIA DB</a:t>
            </a:r>
            <a:endParaRPr lang="es-ES" sz="1400" dirty="0">
              <a:solidFill>
                <a:schemeClr val="accent3">
                  <a:lumMod val="60000"/>
                  <a:lumOff val="40000"/>
                </a:schemeClr>
              </a:solidFill>
            </a:endParaRPr>
          </a:p>
        </p:txBody>
      </p:sp>
      <p:grpSp>
        <p:nvGrpSpPr>
          <p:cNvPr id="43" name="Google Shape;709;p37">
            <a:extLst>
              <a:ext uri="{FF2B5EF4-FFF2-40B4-BE49-F238E27FC236}">
                <a16:creationId xmlns:a16="http://schemas.microsoft.com/office/drawing/2014/main" id="{3ED2CD7E-9006-4BBB-982B-A27C66E19DF3}"/>
              </a:ext>
            </a:extLst>
          </p:cNvPr>
          <p:cNvGrpSpPr/>
          <p:nvPr/>
        </p:nvGrpSpPr>
        <p:grpSpPr>
          <a:xfrm>
            <a:off x="877153" y="1207591"/>
            <a:ext cx="737100" cy="737100"/>
            <a:chOff x="991075" y="1881675"/>
            <a:chExt cx="737100" cy="737100"/>
          </a:xfrm>
        </p:grpSpPr>
        <p:sp>
          <p:nvSpPr>
            <p:cNvPr id="44" name="Google Shape;710;p37">
              <a:extLst>
                <a:ext uri="{FF2B5EF4-FFF2-40B4-BE49-F238E27FC236}">
                  <a16:creationId xmlns:a16="http://schemas.microsoft.com/office/drawing/2014/main" id="{9B80CA39-E6F8-40FC-AD50-146434828ED2}"/>
                </a:ext>
              </a:extLst>
            </p:cNvPr>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11;p37">
              <a:extLst>
                <a:ext uri="{FF2B5EF4-FFF2-40B4-BE49-F238E27FC236}">
                  <a16:creationId xmlns:a16="http://schemas.microsoft.com/office/drawing/2014/main" id="{E698EFF6-8091-4AC0-AB12-9DFF97C785ED}"/>
                </a:ext>
              </a:extLst>
            </p:cNvPr>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3795;p56">
            <a:extLst>
              <a:ext uri="{FF2B5EF4-FFF2-40B4-BE49-F238E27FC236}">
                <a16:creationId xmlns:a16="http://schemas.microsoft.com/office/drawing/2014/main" id="{8076746D-E8FE-44B5-81B0-2957CD713D88}"/>
              </a:ext>
            </a:extLst>
          </p:cNvPr>
          <p:cNvGrpSpPr/>
          <p:nvPr/>
        </p:nvGrpSpPr>
        <p:grpSpPr>
          <a:xfrm>
            <a:off x="1068137" y="1452755"/>
            <a:ext cx="355126" cy="240002"/>
            <a:chOff x="4798486" y="2612081"/>
            <a:chExt cx="409037" cy="276437"/>
          </a:xfrm>
        </p:grpSpPr>
        <p:sp>
          <p:nvSpPr>
            <p:cNvPr id="47" name="Google Shape;3796;p56">
              <a:extLst>
                <a:ext uri="{FF2B5EF4-FFF2-40B4-BE49-F238E27FC236}">
                  <a16:creationId xmlns:a16="http://schemas.microsoft.com/office/drawing/2014/main" id="{75CF5410-3D6F-4ADE-9E80-54ECB352E116}"/>
                </a:ext>
              </a:extLst>
            </p:cNvPr>
            <p:cNvSpPr/>
            <p:nvPr/>
          </p:nvSpPr>
          <p:spPr>
            <a:xfrm>
              <a:off x="4826344" y="2612081"/>
              <a:ext cx="21910" cy="149191"/>
            </a:xfrm>
            <a:custGeom>
              <a:avLst/>
              <a:gdLst/>
              <a:ahLst/>
              <a:cxnLst/>
              <a:rect l="l" t="t" r="r" b="b"/>
              <a:pathLst>
                <a:path w="766" h="5216" extrusionOk="0">
                  <a:moveTo>
                    <a:pt x="0" y="1"/>
                  </a:moveTo>
                  <a:lnTo>
                    <a:pt x="0" y="5215"/>
                  </a:lnTo>
                  <a:lnTo>
                    <a:pt x="765" y="5215"/>
                  </a:lnTo>
                  <a:lnTo>
                    <a:pt x="7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797;p56">
              <a:extLst>
                <a:ext uri="{FF2B5EF4-FFF2-40B4-BE49-F238E27FC236}">
                  <a16:creationId xmlns:a16="http://schemas.microsoft.com/office/drawing/2014/main" id="{0DB5129B-407F-40C7-B44F-003D4B2C887D}"/>
                </a:ext>
              </a:extLst>
            </p:cNvPr>
            <p:cNvSpPr/>
            <p:nvPr/>
          </p:nvSpPr>
          <p:spPr>
            <a:xfrm>
              <a:off x="5157748" y="2612081"/>
              <a:ext cx="21910" cy="149191"/>
            </a:xfrm>
            <a:custGeom>
              <a:avLst/>
              <a:gdLst/>
              <a:ahLst/>
              <a:cxnLst/>
              <a:rect l="l" t="t" r="r" b="b"/>
              <a:pathLst>
                <a:path w="766" h="5216" extrusionOk="0">
                  <a:moveTo>
                    <a:pt x="1" y="1"/>
                  </a:moveTo>
                  <a:lnTo>
                    <a:pt x="1" y="5215"/>
                  </a:lnTo>
                  <a:lnTo>
                    <a:pt x="766" y="5215"/>
                  </a:lnTo>
                  <a:lnTo>
                    <a:pt x="7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798;p56">
              <a:extLst>
                <a:ext uri="{FF2B5EF4-FFF2-40B4-BE49-F238E27FC236}">
                  <a16:creationId xmlns:a16="http://schemas.microsoft.com/office/drawing/2014/main" id="{412FE2E8-683F-40AA-8A85-3B093AFC59E1}"/>
                </a:ext>
              </a:extLst>
            </p:cNvPr>
            <p:cNvSpPr/>
            <p:nvPr/>
          </p:nvSpPr>
          <p:spPr>
            <a:xfrm>
              <a:off x="4986083" y="2822217"/>
              <a:ext cx="193582" cy="66301"/>
            </a:xfrm>
            <a:custGeom>
              <a:avLst/>
              <a:gdLst/>
              <a:ahLst/>
              <a:cxnLst/>
              <a:rect l="l" t="t" r="r" b="b"/>
              <a:pathLst>
                <a:path w="6768" h="2318" extrusionOk="0">
                  <a:moveTo>
                    <a:pt x="1" y="0"/>
                  </a:moveTo>
                  <a:lnTo>
                    <a:pt x="580" y="2318"/>
                  </a:lnTo>
                  <a:lnTo>
                    <a:pt x="6768" y="2318"/>
                  </a:lnTo>
                  <a:lnTo>
                    <a:pt x="6768" y="58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799;p56">
              <a:extLst>
                <a:ext uri="{FF2B5EF4-FFF2-40B4-BE49-F238E27FC236}">
                  <a16:creationId xmlns:a16="http://schemas.microsoft.com/office/drawing/2014/main" id="{3625D090-C1DF-4D2E-A766-AB9AB9158422}"/>
                </a:ext>
              </a:extLst>
            </p:cNvPr>
            <p:cNvSpPr/>
            <p:nvPr/>
          </p:nvSpPr>
          <p:spPr>
            <a:xfrm>
              <a:off x="4826344" y="2822217"/>
              <a:ext cx="176334" cy="66301"/>
            </a:xfrm>
            <a:custGeom>
              <a:avLst/>
              <a:gdLst/>
              <a:ahLst/>
              <a:cxnLst/>
              <a:rect l="l" t="t" r="r" b="b"/>
              <a:pathLst>
                <a:path w="6165" h="2318" extrusionOk="0">
                  <a:moveTo>
                    <a:pt x="6165" y="0"/>
                  </a:moveTo>
                  <a:lnTo>
                    <a:pt x="0" y="580"/>
                  </a:lnTo>
                  <a:lnTo>
                    <a:pt x="0" y="2318"/>
                  </a:lnTo>
                  <a:lnTo>
                    <a:pt x="6165" y="2318"/>
                  </a:lnTo>
                  <a:lnTo>
                    <a:pt x="61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800;p56">
              <a:extLst>
                <a:ext uri="{FF2B5EF4-FFF2-40B4-BE49-F238E27FC236}">
                  <a16:creationId xmlns:a16="http://schemas.microsoft.com/office/drawing/2014/main" id="{FB98E68D-E415-40BA-8E32-D2E8DCEF8FB1}"/>
                </a:ext>
              </a:extLst>
            </p:cNvPr>
            <p:cNvSpPr/>
            <p:nvPr/>
          </p:nvSpPr>
          <p:spPr>
            <a:xfrm>
              <a:off x="4986083" y="2736698"/>
              <a:ext cx="221441" cy="102111"/>
            </a:xfrm>
            <a:custGeom>
              <a:avLst/>
              <a:gdLst/>
              <a:ahLst/>
              <a:cxnLst/>
              <a:rect l="l" t="t" r="r" b="b"/>
              <a:pathLst>
                <a:path w="7742" h="3570" extrusionOk="0">
                  <a:moveTo>
                    <a:pt x="580" y="1"/>
                  </a:moveTo>
                  <a:lnTo>
                    <a:pt x="1" y="1832"/>
                  </a:lnTo>
                  <a:lnTo>
                    <a:pt x="580" y="3570"/>
                  </a:lnTo>
                  <a:lnTo>
                    <a:pt x="7741" y="3570"/>
                  </a:lnTo>
                  <a:lnTo>
                    <a:pt x="77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3801;p56">
              <a:extLst>
                <a:ext uri="{FF2B5EF4-FFF2-40B4-BE49-F238E27FC236}">
                  <a16:creationId xmlns:a16="http://schemas.microsoft.com/office/drawing/2014/main" id="{FF34B944-BE2E-4F0A-B99A-C02872ECACCB}"/>
                </a:ext>
              </a:extLst>
            </p:cNvPr>
            <p:cNvSpPr/>
            <p:nvPr/>
          </p:nvSpPr>
          <p:spPr>
            <a:xfrm>
              <a:off x="4798486" y="2736698"/>
              <a:ext cx="204193" cy="102111"/>
            </a:xfrm>
            <a:custGeom>
              <a:avLst/>
              <a:gdLst/>
              <a:ahLst/>
              <a:cxnLst/>
              <a:rect l="l" t="t" r="r" b="b"/>
              <a:pathLst>
                <a:path w="7139" h="3570" extrusionOk="0">
                  <a:moveTo>
                    <a:pt x="1" y="1"/>
                  </a:moveTo>
                  <a:lnTo>
                    <a:pt x="1" y="3570"/>
                  </a:lnTo>
                  <a:lnTo>
                    <a:pt x="7139" y="3570"/>
                  </a:lnTo>
                  <a:lnTo>
                    <a:pt x="71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802;p56">
              <a:extLst>
                <a:ext uri="{FF2B5EF4-FFF2-40B4-BE49-F238E27FC236}">
                  <a16:creationId xmlns:a16="http://schemas.microsoft.com/office/drawing/2014/main" id="{72238FC6-E447-4270-A3D4-105E2FA3B8BD}"/>
                </a:ext>
              </a:extLst>
            </p:cNvPr>
            <p:cNvSpPr/>
            <p:nvPr/>
          </p:nvSpPr>
          <p:spPr>
            <a:xfrm>
              <a:off x="4836955" y="2775139"/>
              <a:ext cx="25199" cy="24570"/>
            </a:xfrm>
            <a:custGeom>
              <a:avLst/>
              <a:gdLst/>
              <a:ahLst/>
              <a:cxnLst/>
              <a:rect l="l" t="t" r="r" b="b"/>
              <a:pathLst>
                <a:path w="881" h="859" extrusionOk="0">
                  <a:moveTo>
                    <a:pt x="0" y="1"/>
                  </a:moveTo>
                  <a:lnTo>
                    <a:pt x="0" y="858"/>
                  </a:lnTo>
                  <a:lnTo>
                    <a:pt x="881" y="858"/>
                  </a:lnTo>
                  <a:lnTo>
                    <a:pt x="8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803;p56">
              <a:extLst>
                <a:ext uri="{FF2B5EF4-FFF2-40B4-BE49-F238E27FC236}">
                  <a16:creationId xmlns:a16="http://schemas.microsoft.com/office/drawing/2014/main" id="{598C807D-5704-4230-845F-9874A3260D3B}"/>
                </a:ext>
              </a:extLst>
            </p:cNvPr>
            <p:cNvSpPr/>
            <p:nvPr/>
          </p:nvSpPr>
          <p:spPr>
            <a:xfrm>
              <a:off x="4886664" y="2775139"/>
              <a:ext cx="27859" cy="24570"/>
            </a:xfrm>
            <a:custGeom>
              <a:avLst/>
              <a:gdLst/>
              <a:ahLst/>
              <a:cxnLst/>
              <a:rect l="l" t="t" r="r" b="b"/>
              <a:pathLst>
                <a:path w="974" h="859" extrusionOk="0">
                  <a:moveTo>
                    <a:pt x="0" y="1"/>
                  </a:moveTo>
                  <a:lnTo>
                    <a:pt x="0" y="858"/>
                  </a:lnTo>
                  <a:lnTo>
                    <a:pt x="974" y="858"/>
                  </a:lnTo>
                  <a:lnTo>
                    <a:pt x="9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804;p56">
              <a:extLst>
                <a:ext uri="{FF2B5EF4-FFF2-40B4-BE49-F238E27FC236}">
                  <a16:creationId xmlns:a16="http://schemas.microsoft.com/office/drawing/2014/main" id="{2326A375-2AE1-40F6-B58B-A3E52659194C}"/>
                </a:ext>
              </a:extLst>
            </p:cNvPr>
            <p:cNvSpPr/>
            <p:nvPr/>
          </p:nvSpPr>
          <p:spPr>
            <a:xfrm>
              <a:off x="5091479" y="2775139"/>
              <a:ext cx="76912" cy="24570"/>
            </a:xfrm>
            <a:custGeom>
              <a:avLst/>
              <a:gdLst/>
              <a:ahLst/>
              <a:cxnLst/>
              <a:rect l="l" t="t" r="r" b="b"/>
              <a:pathLst>
                <a:path w="2689" h="859" extrusionOk="0">
                  <a:moveTo>
                    <a:pt x="0" y="1"/>
                  </a:moveTo>
                  <a:lnTo>
                    <a:pt x="0" y="858"/>
                  </a:lnTo>
                  <a:lnTo>
                    <a:pt x="2689" y="858"/>
                  </a:lnTo>
                  <a:lnTo>
                    <a:pt x="2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Imagen 6">
            <a:extLst>
              <a:ext uri="{FF2B5EF4-FFF2-40B4-BE49-F238E27FC236}">
                <a16:creationId xmlns:a16="http://schemas.microsoft.com/office/drawing/2014/main" id="{3502719E-52F5-4F31-9260-EA760DAD9D92}"/>
              </a:ext>
            </a:extLst>
          </p:cNvPr>
          <p:cNvPicPr>
            <a:picLocks noChangeAspect="1"/>
          </p:cNvPicPr>
          <p:nvPr/>
        </p:nvPicPr>
        <p:blipFill>
          <a:blip r:embed="rId5"/>
          <a:stretch>
            <a:fillRect/>
          </a:stretch>
        </p:blipFill>
        <p:spPr>
          <a:xfrm>
            <a:off x="2698075" y="2459605"/>
            <a:ext cx="4281864" cy="2082599"/>
          </a:xfrm>
          <a:prstGeom prst="rect">
            <a:avLst/>
          </a:prstGeom>
        </p:spPr>
      </p:pic>
      <p:sp>
        <p:nvSpPr>
          <p:cNvPr id="58" name="CuadroTexto 57">
            <a:extLst>
              <a:ext uri="{FF2B5EF4-FFF2-40B4-BE49-F238E27FC236}">
                <a16:creationId xmlns:a16="http://schemas.microsoft.com/office/drawing/2014/main" id="{40D93958-F6CC-43C6-93D7-3F89850E243A}"/>
              </a:ext>
            </a:extLst>
          </p:cNvPr>
          <p:cNvSpPr txBox="1"/>
          <p:nvPr/>
        </p:nvSpPr>
        <p:spPr>
          <a:xfrm>
            <a:off x="1507082" y="2394554"/>
            <a:ext cx="1038225" cy="400110"/>
          </a:xfrm>
          <a:prstGeom prst="rect">
            <a:avLst/>
          </a:prstGeom>
          <a:noFill/>
        </p:spPr>
        <p:txBody>
          <a:bodyPr wrap="square" rtlCol="0">
            <a:spAutoFit/>
          </a:bodyPr>
          <a:lstStyle/>
          <a:p>
            <a:r>
              <a:rPr lang="es-MX" sz="1000" b="1" dirty="0">
                <a:solidFill>
                  <a:srgbClr val="92D050"/>
                </a:solidFill>
              </a:rPr>
              <a:t>Creación de la Función</a:t>
            </a:r>
          </a:p>
        </p:txBody>
      </p:sp>
      <p:sp>
        <p:nvSpPr>
          <p:cNvPr id="64" name="CuadroTexto 63">
            <a:extLst>
              <a:ext uri="{FF2B5EF4-FFF2-40B4-BE49-F238E27FC236}">
                <a16:creationId xmlns:a16="http://schemas.microsoft.com/office/drawing/2014/main" id="{524B0FC0-6393-4713-A3D8-3B131C071ABC}"/>
              </a:ext>
            </a:extLst>
          </p:cNvPr>
          <p:cNvSpPr txBox="1"/>
          <p:nvPr/>
        </p:nvSpPr>
        <p:spPr>
          <a:xfrm>
            <a:off x="1527351" y="1909843"/>
            <a:ext cx="6797099" cy="523220"/>
          </a:xfrm>
          <a:prstGeom prst="rect">
            <a:avLst/>
          </a:prstGeom>
          <a:noFill/>
        </p:spPr>
        <p:txBody>
          <a:bodyPr wrap="square" rtlCol="0">
            <a:spAutoFit/>
          </a:bodyPr>
          <a:lstStyle/>
          <a:p>
            <a:pPr marL="285750" indent="-285750">
              <a:buClr>
                <a:schemeClr val="bg1"/>
              </a:buClr>
              <a:buFont typeface="Wingdings" panose="05000000000000000000" pitchFamily="2" charset="2"/>
              <a:buChar char="v"/>
            </a:pPr>
            <a:r>
              <a:rPr lang="es-MX" b="1" dirty="0">
                <a:solidFill>
                  <a:schemeClr val="accent3">
                    <a:lumMod val="40000"/>
                    <a:lumOff val="60000"/>
                  </a:schemeClr>
                </a:solidFill>
              </a:rPr>
              <a:t>Para MODIFICAR una Función debemos de Utilizar el comando OR REPLACE  FUNTION</a:t>
            </a:r>
          </a:p>
        </p:txBody>
      </p:sp>
      <p:sp>
        <p:nvSpPr>
          <p:cNvPr id="65" name="Flecha: a la derecha 64">
            <a:extLst>
              <a:ext uri="{FF2B5EF4-FFF2-40B4-BE49-F238E27FC236}">
                <a16:creationId xmlns:a16="http://schemas.microsoft.com/office/drawing/2014/main" id="{2A474369-CFB5-4AB4-9724-BC431723C2D1}"/>
              </a:ext>
            </a:extLst>
          </p:cNvPr>
          <p:cNvSpPr/>
          <p:nvPr/>
        </p:nvSpPr>
        <p:spPr>
          <a:xfrm>
            <a:off x="2372975" y="2571750"/>
            <a:ext cx="271462" cy="45719"/>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6" name="CuadroTexto 65">
            <a:extLst>
              <a:ext uri="{FF2B5EF4-FFF2-40B4-BE49-F238E27FC236}">
                <a16:creationId xmlns:a16="http://schemas.microsoft.com/office/drawing/2014/main" id="{2F9F0CCD-8EAB-4E2F-93C7-E9C4BF3DB933}"/>
              </a:ext>
            </a:extLst>
          </p:cNvPr>
          <p:cNvSpPr txBox="1"/>
          <p:nvPr/>
        </p:nvSpPr>
        <p:spPr>
          <a:xfrm>
            <a:off x="4316066" y="2753803"/>
            <a:ext cx="1038225" cy="400110"/>
          </a:xfrm>
          <a:prstGeom prst="rect">
            <a:avLst/>
          </a:prstGeom>
          <a:noFill/>
        </p:spPr>
        <p:txBody>
          <a:bodyPr wrap="square" rtlCol="0">
            <a:spAutoFit/>
          </a:bodyPr>
          <a:lstStyle/>
          <a:p>
            <a:r>
              <a:rPr lang="es-MX" sz="1000" b="1" dirty="0">
                <a:solidFill>
                  <a:schemeClr val="tx2">
                    <a:lumMod val="75000"/>
                  </a:schemeClr>
                </a:solidFill>
              </a:rPr>
              <a:t>Modificando la Función</a:t>
            </a:r>
          </a:p>
        </p:txBody>
      </p:sp>
      <p:sp>
        <p:nvSpPr>
          <p:cNvPr id="67" name="Flecha: a la derecha 66">
            <a:extLst>
              <a:ext uri="{FF2B5EF4-FFF2-40B4-BE49-F238E27FC236}">
                <a16:creationId xmlns:a16="http://schemas.microsoft.com/office/drawing/2014/main" id="{FB864479-C6ED-4050-ABFD-9288888559FC}"/>
              </a:ext>
            </a:extLst>
          </p:cNvPr>
          <p:cNvSpPr/>
          <p:nvPr/>
        </p:nvSpPr>
        <p:spPr>
          <a:xfrm rot="12913371" flipV="1">
            <a:off x="3987992" y="2802675"/>
            <a:ext cx="380226" cy="45719"/>
          </a:xfrm>
          <a:prstGeom prst="right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267832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11" name="Rectángulo 10">
            <a:extLst>
              <a:ext uri="{FF2B5EF4-FFF2-40B4-BE49-F238E27FC236}">
                <a16:creationId xmlns:a16="http://schemas.microsoft.com/office/drawing/2014/main" id="{66EBC6C7-635E-490B-AC54-B66BEF30EE63}"/>
              </a:ext>
            </a:extLst>
          </p:cNvPr>
          <p:cNvSpPr/>
          <p:nvPr/>
        </p:nvSpPr>
        <p:spPr>
          <a:xfrm>
            <a:off x="5486785" y="1207591"/>
            <a:ext cx="547702" cy="3381394"/>
          </a:xfrm>
          <a:prstGeom prst="rect">
            <a:avLst/>
          </a:prstGeom>
          <a:solidFill>
            <a:srgbClr val="29283D"/>
          </a:solidFill>
          <a:ln>
            <a:solidFill>
              <a:srgbClr val="2928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6" name="Rectángulo 95">
            <a:extLst>
              <a:ext uri="{FF2B5EF4-FFF2-40B4-BE49-F238E27FC236}">
                <a16:creationId xmlns:a16="http://schemas.microsoft.com/office/drawing/2014/main" id="{44EA8E8B-2115-457F-A251-A8F4F736B83C}"/>
              </a:ext>
            </a:extLst>
          </p:cNvPr>
          <p:cNvSpPr/>
          <p:nvPr/>
        </p:nvSpPr>
        <p:spPr>
          <a:xfrm>
            <a:off x="3003610" y="1210312"/>
            <a:ext cx="547702" cy="3381394"/>
          </a:xfrm>
          <a:prstGeom prst="rect">
            <a:avLst/>
          </a:prstGeom>
          <a:solidFill>
            <a:srgbClr val="29283D"/>
          </a:solidFill>
          <a:ln>
            <a:solidFill>
              <a:srgbClr val="2928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716" name="Google Shape;716;p37"/>
          <p:cNvGrpSpPr/>
          <p:nvPr/>
        </p:nvGrpSpPr>
        <p:grpSpPr>
          <a:xfrm>
            <a:off x="299286" y="189025"/>
            <a:ext cx="133205" cy="119344"/>
            <a:chOff x="222150" y="185025"/>
            <a:chExt cx="170100" cy="152400"/>
          </a:xfrm>
        </p:grpSpPr>
        <p:cxnSp>
          <p:nvCxnSpPr>
            <p:cNvPr id="717" name="Google Shape;717;p3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8" name="Google Shape;718;p3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9" name="Google Shape;719;p3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sp>
        <p:nvSpPr>
          <p:cNvPr id="731" name="Google Shape;731;p37"/>
          <p:cNvSpPr txBox="1">
            <a:spLocks noGrp="1"/>
          </p:cNvSpPr>
          <p:nvPr>
            <p:ph type="title" idx="6"/>
          </p:nvPr>
        </p:nvSpPr>
        <p:spPr>
          <a:xfrm>
            <a:off x="720000" y="540000"/>
            <a:ext cx="45411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8FF5C7"/>
                </a:solidFill>
              </a:rPr>
              <a:t>/CONCEPTOS</a:t>
            </a:r>
            <a:endParaRPr dirty="0">
              <a:solidFill>
                <a:srgbClr val="8FF5C7"/>
              </a:solidFill>
            </a:endParaRPr>
          </a:p>
        </p:txBody>
      </p:sp>
      <p:sp>
        <p:nvSpPr>
          <p:cNvPr id="732" name="Google Shape;732;p37"/>
          <p:cNvSpPr txBox="1">
            <a:spLocks noGrp="1"/>
          </p:cNvSpPr>
          <p:nvPr>
            <p:ph type="title"/>
          </p:nvPr>
        </p:nvSpPr>
        <p:spPr>
          <a:xfrm>
            <a:off x="1577947" y="1275677"/>
            <a:ext cx="6522120" cy="46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4. ¿Cómo crear, modificar y cómo eliminar una función? Adjunte un ejemplo de su uso.</a:t>
            </a:r>
          </a:p>
        </p:txBody>
      </p:sp>
      <p:sp>
        <p:nvSpPr>
          <p:cNvPr id="782" name="Google Shape;782;p3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 name="Google Shape;786;p37"/>
          <p:cNvGrpSpPr/>
          <p:nvPr/>
        </p:nvGrpSpPr>
        <p:grpSpPr>
          <a:xfrm>
            <a:off x="7819199" y="752550"/>
            <a:ext cx="604800" cy="147600"/>
            <a:chOff x="7688649" y="828750"/>
            <a:chExt cx="604800" cy="147600"/>
          </a:xfrm>
          <a:solidFill>
            <a:schemeClr val="bg1"/>
          </a:solidFill>
        </p:grpSpPr>
        <p:sp>
          <p:nvSpPr>
            <p:cNvPr id="787" name="Google Shape;787;p37"/>
            <p:cNvSpPr/>
            <p:nvPr/>
          </p:nvSpPr>
          <p:spPr>
            <a:xfrm>
              <a:off x="81458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7"/>
            <p:cNvSpPr/>
            <p:nvPr/>
          </p:nvSpPr>
          <p:spPr>
            <a:xfrm>
              <a:off x="79172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7"/>
            <p:cNvSpPr/>
            <p:nvPr/>
          </p:nvSpPr>
          <p:spPr>
            <a:xfrm>
              <a:off x="76886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Google Shape;1003;p42">
            <a:hlinkClick r:id="rId4" action="ppaction://hlinksldjump"/>
            <a:extLst>
              <a:ext uri="{FF2B5EF4-FFF2-40B4-BE49-F238E27FC236}">
                <a16:creationId xmlns:a16="http://schemas.microsoft.com/office/drawing/2014/main" id="{DF3E401C-1EAF-4164-B2B7-39306958AB84}"/>
              </a:ext>
            </a:extLst>
          </p:cNvPr>
          <p:cNvSpPr txBox="1">
            <a:spLocks/>
          </p:cNvSpPr>
          <p:nvPr/>
        </p:nvSpPr>
        <p:spPr>
          <a:xfrm>
            <a:off x="7791350" y="4755900"/>
            <a:ext cx="1066200" cy="2778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Oswald"/>
              <a:buNone/>
              <a:defRPr sz="2000" b="1" i="0" u="none" strike="noStrike" cap="none">
                <a:solidFill>
                  <a:schemeClr val="dk2"/>
                </a:solidFill>
                <a:latin typeface="Oswald"/>
                <a:ea typeface="Oswald"/>
                <a:cs typeface="Oswald"/>
                <a:sym typeface="Oswald"/>
              </a:defRPr>
            </a:lvl1pPr>
            <a:lvl2pPr marR="0" lvl="1"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2pPr>
            <a:lvl3pPr marR="0" lvl="2"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3pPr>
            <a:lvl4pPr marR="0" lvl="3"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4pPr>
            <a:lvl5pPr marR="0" lvl="4"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5pPr>
            <a:lvl6pPr marR="0" lvl="5"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6pPr>
            <a:lvl7pPr marR="0" lvl="6"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7pPr>
            <a:lvl8pPr marR="0" lvl="7"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8pPr>
            <a:lvl9pPr marR="0" lvl="8"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9pPr>
          </a:lstStyle>
          <a:p>
            <a:pPr algn="r"/>
            <a:r>
              <a:rPr lang="es-ES" sz="1400">
                <a:solidFill>
                  <a:schemeClr val="accent3">
                    <a:lumMod val="60000"/>
                    <a:lumOff val="40000"/>
                  </a:schemeClr>
                </a:solidFill>
              </a:rPr>
              <a:t>MARIA DB</a:t>
            </a:r>
            <a:endParaRPr lang="es-ES" sz="1400" dirty="0">
              <a:solidFill>
                <a:schemeClr val="accent3">
                  <a:lumMod val="60000"/>
                  <a:lumOff val="40000"/>
                </a:schemeClr>
              </a:solidFill>
            </a:endParaRPr>
          </a:p>
        </p:txBody>
      </p:sp>
      <p:grpSp>
        <p:nvGrpSpPr>
          <p:cNvPr id="43" name="Google Shape;709;p37">
            <a:extLst>
              <a:ext uri="{FF2B5EF4-FFF2-40B4-BE49-F238E27FC236}">
                <a16:creationId xmlns:a16="http://schemas.microsoft.com/office/drawing/2014/main" id="{3ED2CD7E-9006-4BBB-982B-A27C66E19DF3}"/>
              </a:ext>
            </a:extLst>
          </p:cNvPr>
          <p:cNvGrpSpPr/>
          <p:nvPr/>
        </p:nvGrpSpPr>
        <p:grpSpPr>
          <a:xfrm>
            <a:off x="877153" y="1207591"/>
            <a:ext cx="737100" cy="737100"/>
            <a:chOff x="991075" y="1881675"/>
            <a:chExt cx="737100" cy="737100"/>
          </a:xfrm>
        </p:grpSpPr>
        <p:sp>
          <p:nvSpPr>
            <p:cNvPr id="44" name="Google Shape;710;p37">
              <a:extLst>
                <a:ext uri="{FF2B5EF4-FFF2-40B4-BE49-F238E27FC236}">
                  <a16:creationId xmlns:a16="http://schemas.microsoft.com/office/drawing/2014/main" id="{9B80CA39-E6F8-40FC-AD50-146434828ED2}"/>
                </a:ext>
              </a:extLst>
            </p:cNvPr>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11;p37">
              <a:extLst>
                <a:ext uri="{FF2B5EF4-FFF2-40B4-BE49-F238E27FC236}">
                  <a16:creationId xmlns:a16="http://schemas.microsoft.com/office/drawing/2014/main" id="{E698EFF6-8091-4AC0-AB12-9DFF97C785ED}"/>
                </a:ext>
              </a:extLst>
            </p:cNvPr>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3795;p56">
            <a:extLst>
              <a:ext uri="{FF2B5EF4-FFF2-40B4-BE49-F238E27FC236}">
                <a16:creationId xmlns:a16="http://schemas.microsoft.com/office/drawing/2014/main" id="{8076746D-E8FE-44B5-81B0-2957CD713D88}"/>
              </a:ext>
            </a:extLst>
          </p:cNvPr>
          <p:cNvGrpSpPr/>
          <p:nvPr/>
        </p:nvGrpSpPr>
        <p:grpSpPr>
          <a:xfrm>
            <a:off x="1068137" y="1452755"/>
            <a:ext cx="355126" cy="240002"/>
            <a:chOff x="4798486" y="2612081"/>
            <a:chExt cx="409037" cy="276437"/>
          </a:xfrm>
        </p:grpSpPr>
        <p:sp>
          <p:nvSpPr>
            <p:cNvPr id="47" name="Google Shape;3796;p56">
              <a:extLst>
                <a:ext uri="{FF2B5EF4-FFF2-40B4-BE49-F238E27FC236}">
                  <a16:creationId xmlns:a16="http://schemas.microsoft.com/office/drawing/2014/main" id="{75CF5410-3D6F-4ADE-9E80-54ECB352E116}"/>
                </a:ext>
              </a:extLst>
            </p:cNvPr>
            <p:cNvSpPr/>
            <p:nvPr/>
          </p:nvSpPr>
          <p:spPr>
            <a:xfrm>
              <a:off x="4826344" y="2612081"/>
              <a:ext cx="21910" cy="149191"/>
            </a:xfrm>
            <a:custGeom>
              <a:avLst/>
              <a:gdLst/>
              <a:ahLst/>
              <a:cxnLst/>
              <a:rect l="l" t="t" r="r" b="b"/>
              <a:pathLst>
                <a:path w="766" h="5216" extrusionOk="0">
                  <a:moveTo>
                    <a:pt x="0" y="1"/>
                  </a:moveTo>
                  <a:lnTo>
                    <a:pt x="0" y="5215"/>
                  </a:lnTo>
                  <a:lnTo>
                    <a:pt x="765" y="5215"/>
                  </a:lnTo>
                  <a:lnTo>
                    <a:pt x="7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797;p56">
              <a:extLst>
                <a:ext uri="{FF2B5EF4-FFF2-40B4-BE49-F238E27FC236}">
                  <a16:creationId xmlns:a16="http://schemas.microsoft.com/office/drawing/2014/main" id="{0DB5129B-407F-40C7-B44F-003D4B2C887D}"/>
                </a:ext>
              </a:extLst>
            </p:cNvPr>
            <p:cNvSpPr/>
            <p:nvPr/>
          </p:nvSpPr>
          <p:spPr>
            <a:xfrm>
              <a:off x="5157748" y="2612081"/>
              <a:ext cx="21910" cy="149191"/>
            </a:xfrm>
            <a:custGeom>
              <a:avLst/>
              <a:gdLst/>
              <a:ahLst/>
              <a:cxnLst/>
              <a:rect l="l" t="t" r="r" b="b"/>
              <a:pathLst>
                <a:path w="766" h="5216" extrusionOk="0">
                  <a:moveTo>
                    <a:pt x="1" y="1"/>
                  </a:moveTo>
                  <a:lnTo>
                    <a:pt x="1" y="5215"/>
                  </a:lnTo>
                  <a:lnTo>
                    <a:pt x="766" y="5215"/>
                  </a:lnTo>
                  <a:lnTo>
                    <a:pt x="7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798;p56">
              <a:extLst>
                <a:ext uri="{FF2B5EF4-FFF2-40B4-BE49-F238E27FC236}">
                  <a16:creationId xmlns:a16="http://schemas.microsoft.com/office/drawing/2014/main" id="{412FE2E8-683F-40AA-8A85-3B093AFC59E1}"/>
                </a:ext>
              </a:extLst>
            </p:cNvPr>
            <p:cNvSpPr/>
            <p:nvPr/>
          </p:nvSpPr>
          <p:spPr>
            <a:xfrm>
              <a:off x="4986083" y="2822217"/>
              <a:ext cx="193582" cy="66301"/>
            </a:xfrm>
            <a:custGeom>
              <a:avLst/>
              <a:gdLst/>
              <a:ahLst/>
              <a:cxnLst/>
              <a:rect l="l" t="t" r="r" b="b"/>
              <a:pathLst>
                <a:path w="6768" h="2318" extrusionOk="0">
                  <a:moveTo>
                    <a:pt x="1" y="0"/>
                  </a:moveTo>
                  <a:lnTo>
                    <a:pt x="580" y="2318"/>
                  </a:lnTo>
                  <a:lnTo>
                    <a:pt x="6768" y="2318"/>
                  </a:lnTo>
                  <a:lnTo>
                    <a:pt x="6768" y="58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799;p56">
              <a:extLst>
                <a:ext uri="{FF2B5EF4-FFF2-40B4-BE49-F238E27FC236}">
                  <a16:creationId xmlns:a16="http://schemas.microsoft.com/office/drawing/2014/main" id="{3625D090-C1DF-4D2E-A766-AB9AB9158422}"/>
                </a:ext>
              </a:extLst>
            </p:cNvPr>
            <p:cNvSpPr/>
            <p:nvPr/>
          </p:nvSpPr>
          <p:spPr>
            <a:xfrm>
              <a:off x="4826344" y="2822217"/>
              <a:ext cx="176334" cy="66301"/>
            </a:xfrm>
            <a:custGeom>
              <a:avLst/>
              <a:gdLst/>
              <a:ahLst/>
              <a:cxnLst/>
              <a:rect l="l" t="t" r="r" b="b"/>
              <a:pathLst>
                <a:path w="6165" h="2318" extrusionOk="0">
                  <a:moveTo>
                    <a:pt x="6165" y="0"/>
                  </a:moveTo>
                  <a:lnTo>
                    <a:pt x="0" y="580"/>
                  </a:lnTo>
                  <a:lnTo>
                    <a:pt x="0" y="2318"/>
                  </a:lnTo>
                  <a:lnTo>
                    <a:pt x="6165" y="2318"/>
                  </a:lnTo>
                  <a:lnTo>
                    <a:pt x="61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800;p56">
              <a:extLst>
                <a:ext uri="{FF2B5EF4-FFF2-40B4-BE49-F238E27FC236}">
                  <a16:creationId xmlns:a16="http://schemas.microsoft.com/office/drawing/2014/main" id="{FB98E68D-E415-40BA-8E32-D2E8DCEF8FB1}"/>
                </a:ext>
              </a:extLst>
            </p:cNvPr>
            <p:cNvSpPr/>
            <p:nvPr/>
          </p:nvSpPr>
          <p:spPr>
            <a:xfrm>
              <a:off x="4986083" y="2736698"/>
              <a:ext cx="221441" cy="102111"/>
            </a:xfrm>
            <a:custGeom>
              <a:avLst/>
              <a:gdLst/>
              <a:ahLst/>
              <a:cxnLst/>
              <a:rect l="l" t="t" r="r" b="b"/>
              <a:pathLst>
                <a:path w="7742" h="3570" extrusionOk="0">
                  <a:moveTo>
                    <a:pt x="580" y="1"/>
                  </a:moveTo>
                  <a:lnTo>
                    <a:pt x="1" y="1832"/>
                  </a:lnTo>
                  <a:lnTo>
                    <a:pt x="580" y="3570"/>
                  </a:lnTo>
                  <a:lnTo>
                    <a:pt x="7741" y="3570"/>
                  </a:lnTo>
                  <a:lnTo>
                    <a:pt x="77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3801;p56">
              <a:extLst>
                <a:ext uri="{FF2B5EF4-FFF2-40B4-BE49-F238E27FC236}">
                  <a16:creationId xmlns:a16="http://schemas.microsoft.com/office/drawing/2014/main" id="{FF34B944-BE2E-4F0A-B99A-C02872ECACCB}"/>
                </a:ext>
              </a:extLst>
            </p:cNvPr>
            <p:cNvSpPr/>
            <p:nvPr/>
          </p:nvSpPr>
          <p:spPr>
            <a:xfrm>
              <a:off x="4798486" y="2736698"/>
              <a:ext cx="204193" cy="102111"/>
            </a:xfrm>
            <a:custGeom>
              <a:avLst/>
              <a:gdLst/>
              <a:ahLst/>
              <a:cxnLst/>
              <a:rect l="l" t="t" r="r" b="b"/>
              <a:pathLst>
                <a:path w="7139" h="3570" extrusionOk="0">
                  <a:moveTo>
                    <a:pt x="1" y="1"/>
                  </a:moveTo>
                  <a:lnTo>
                    <a:pt x="1" y="3570"/>
                  </a:lnTo>
                  <a:lnTo>
                    <a:pt x="7139" y="3570"/>
                  </a:lnTo>
                  <a:lnTo>
                    <a:pt x="71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802;p56">
              <a:extLst>
                <a:ext uri="{FF2B5EF4-FFF2-40B4-BE49-F238E27FC236}">
                  <a16:creationId xmlns:a16="http://schemas.microsoft.com/office/drawing/2014/main" id="{72238FC6-E447-4270-A3D4-105E2FA3B8BD}"/>
                </a:ext>
              </a:extLst>
            </p:cNvPr>
            <p:cNvSpPr/>
            <p:nvPr/>
          </p:nvSpPr>
          <p:spPr>
            <a:xfrm>
              <a:off x="4836955" y="2775139"/>
              <a:ext cx="25199" cy="24570"/>
            </a:xfrm>
            <a:custGeom>
              <a:avLst/>
              <a:gdLst/>
              <a:ahLst/>
              <a:cxnLst/>
              <a:rect l="l" t="t" r="r" b="b"/>
              <a:pathLst>
                <a:path w="881" h="859" extrusionOk="0">
                  <a:moveTo>
                    <a:pt x="0" y="1"/>
                  </a:moveTo>
                  <a:lnTo>
                    <a:pt x="0" y="858"/>
                  </a:lnTo>
                  <a:lnTo>
                    <a:pt x="881" y="858"/>
                  </a:lnTo>
                  <a:lnTo>
                    <a:pt x="8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803;p56">
              <a:extLst>
                <a:ext uri="{FF2B5EF4-FFF2-40B4-BE49-F238E27FC236}">
                  <a16:creationId xmlns:a16="http://schemas.microsoft.com/office/drawing/2014/main" id="{598C807D-5704-4230-845F-9874A3260D3B}"/>
                </a:ext>
              </a:extLst>
            </p:cNvPr>
            <p:cNvSpPr/>
            <p:nvPr/>
          </p:nvSpPr>
          <p:spPr>
            <a:xfrm>
              <a:off x="4886664" y="2775139"/>
              <a:ext cx="27859" cy="24570"/>
            </a:xfrm>
            <a:custGeom>
              <a:avLst/>
              <a:gdLst/>
              <a:ahLst/>
              <a:cxnLst/>
              <a:rect l="l" t="t" r="r" b="b"/>
              <a:pathLst>
                <a:path w="974" h="859" extrusionOk="0">
                  <a:moveTo>
                    <a:pt x="0" y="1"/>
                  </a:moveTo>
                  <a:lnTo>
                    <a:pt x="0" y="858"/>
                  </a:lnTo>
                  <a:lnTo>
                    <a:pt x="974" y="858"/>
                  </a:lnTo>
                  <a:lnTo>
                    <a:pt x="9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804;p56">
              <a:extLst>
                <a:ext uri="{FF2B5EF4-FFF2-40B4-BE49-F238E27FC236}">
                  <a16:creationId xmlns:a16="http://schemas.microsoft.com/office/drawing/2014/main" id="{2326A375-2AE1-40F6-B58B-A3E52659194C}"/>
                </a:ext>
              </a:extLst>
            </p:cNvPr>
            <p:cNvSpPr/>
            <p:nvPr/>
          </p:nvSpPr>
          <p:spPr>
            <a:xfrm>
              <a:off x="5091479" y="2775139"/>
              <a:ext cx="76912" cy="24570"/>
            </a:xfrm>
            <a:custGeom>
              <a:avLst/>
              <a:gdLst/>
              <a:ahLst/>
              <a:cxnLst/>
              <a:rect l="l" t="t" r="r" b="b"/>
              <a:pathLst>
                <a:path w="2689" h="859" extrusionOk="0">
                  <a:moveTo>
                    <a:pt x="0" y="1"/>
                  </a:moveTo>
                  <a:lnTo>
                    <a:pt x="0" y="858"/>
                  </a:lnTo>
                  <a:lnTo>
                    <a:pt x="2689" y="858"/>
                  </a:lnTo>
                  <a:lnTo>
                    <a:pt x="2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CuadroTexto 57">
            <a:extLst>
              <a:ext uri="{FF2B5EF4-FFF2-40B4-BE49-F238E27FC236}">
                <a16:creationId xmlns:a16="http://schemas.microsoft.com/office/drawing/2014/main" id="{40D93958-F6CC-43C6-93D7-3F89850E243A}"/>
              </a:ext>
            </a:extLst>
          </p:cNvPr>
          <p:cNvSpPr txBox="1"/>
          <p:nvPr/>
        </p:nvSpPr>
        <p:spPr>
          <a:xfrm>
            <a:off x="1507082" y="2394554"/>
            <a:ext cx="1038225" cy="400110"/>
          </a:xfrm>
          <a:prstGeom prst="rect">
            <a:avLst/>
          </a:prstGeom>
          <a:noFill/>
        </p:spPr>
        <p:txBody>
          <a:bodyPr wrap="square" rtlCol="0">
            <a:spAutoFit/>
          </a:bodyPr>
          <a:lstStyle/>
          <a:p>
            <a:r>
              <a:rPr lang="es-MX" sz="1000" b="1" dirty="0">
                <a:solidFill>
                  <a:srgbClr val="92D050"/>
                </a:solidFill>
              </a:rPr>
              <a:t>Creación de la Función</a:t>
            </a:r>
          </a:p>
        </p:txBody>
      </p:sp>
      <p:sp>
        <p:nvSpPr>
          <p:cNvPr id="64" name="CuadroTexto 63">
            <a:extLst>
              <a:ext uri="{FF2B5EF4-FFF2-40B4-BE49-F238E27FC236}">
                <a16:creationId xmlns:a16="http://schemas.microsoft.com/office/drawing/2014/main" id="{524B0FC0-6393-4713-A3D8-3B131C071ABC}"/>
              </a:ext>
            </a:extLst>
          </p:cNvPr>
          <p:cNvSpPr txBox="1"/>
          <p:nvPr/>
        </p:nvSpPr>
        <p:spPr>
          <a:xfrm>
            <a:off x="1527351" y="1909843"/>
            <a:ext cx="6797099" cy="523220"/>
          </a:xfrm>
          <a:prstGeom prst="rect">
            <a:avLst/>
          </a:prstGeom>
          <a:noFill/>
        </p:spPr>
        <p:txBody>
          <a:bodyPr wrap="square" rtlCol="0">
            <a:spAutoFit/>
          </a:bodyPr>
          <a:lstStyle/>
          <a:p>
            <a:pPr marL="285750" indent="-285750">
              <a:buClr>
                <a:schemeClr val="bg1"/>
              </a:buClr>
              <a:buFont typeface="Wingdings" panose="05000000000000000000" pitchFamily="2" charset="2"/>
              <a:buChar char="v"/>
            </a:pPr>
            <a:r>
              <a:rPr lang="es-MX" b="1" dirty="0">
                <a:solidFill>
                  <a:schemeClr val="accent2">
                    <a:lumMod val="75000"/>
                  </a:schemeClr>
                </a:solidFill>
              </a:rPr>
              <a:t>Para ELIMINAR una Función debemos de Utilizar el comando DROP FUNCTION</a:t>
            </a:r>
          </a:p>
        </p:txBody>
      </p:sp>
      <p:sp>
        <p:nvSpPr>
          <p:cNvPr id="65" name="Flecha: a la derecha 64">
            <a:extLst>
              <a:ext uri="{FF2B5EF4-FFF2-40B4-BE49-F238E27FC236}">
                <a16:creationId xmlns:a16="http://schemas.microsoft.com/office/drawing/2014/main" id="{2A474369-CFB5-4AB4-9724-BC431723C2D1}"/>
              </a:ext>
            </a:extLst>
          </p:cNvPr>
          <p:cNvSpPr/>
          <p:nvPr/>
        </p:nvSpPr>
        <p:spPr>
          <a:xfrm>
            <a:off x="2372975" y="2571750"/>
            <a:ext cx="271462" cy="45719"/>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 name="Imagen 2">
            <a:extLst>
              <a:ext uri="{FF2B5EF4-FFF2-40B4-BE49-F238E27FC236}">
                <a16:creationId xmlns:a16="http://schemas.microsoft.com/office/drawing/2014/main" id="{E895850A-630B-4D29-864C-AB06A6C5EB43}"/>
              </a:ext>
            </a:extLst>
          </p:cNvPr>
          <p:cNvPicPr>
            <a:picLocks noChangeAspect="1"/>
          </p:cNvPicPr>
          <p:nvPr/>
        </p:nvPicPr>
        <p:blipFill>
          <a:blip r:embed="rId5"/>
          <a:stretch>
            <a:fillRect/>
          </a:stretch>
        </p:blipFill>
        <p:spPr>
          <a:xfrm>
            <a:off x="2698217" y="2461545"/>
            <a:ext cx="4091368" cy="2098957"/>
          </a:xfrm>
          <a:prstGeom prst="rect">
            <a:avLst/>
          </a:prstGeom>
        </p:spPr>
      </p:pic>
      <p:sp>
        <p:nvSpPr>
          <p:cNvPr id="66" name="CuadroTexto 65">
            <a:extLst>
              <a:ext uri="{FF2B5EF4-FFF2-40B4-BE49-F238E27FC236}">
                <a16:creationId xmlns:a16="http://schemas.microsoft.com/office/drawing/2014/main" id="{2F9F0CCD-8EAB-4E2F-93C7-E9C4BF3DB933}"/>
              </a:ext>
            </a:extLst>
          </p:cNvPr>
          <p:cNvSpPr txBox="1"/>
          <p:nvPr/>
        </p:nvSpPr>
        <p:spPr>
          <a:xfrm>
            <a:off x="4316066" y="2753803"/>
            <a:ext cx="1038225" cy="400110"/>
          </a:xfrm>
          <a:prstGeom prst="rect">
            <a:avLst/>
          </a:prstGeom>
          <a:noFill/>
        </p:spPr>
        <p:txBody>
          <a:bodyPr wrap="square" rtlCol="0">
            <a:spAutoFit/>
          </a:bodyPr>
          <a:lstStyle/>
          <a:p>
            <a:r>
              <a:rPr lang="es-MX" sz="1000" b="1" dirty="0">
                <a:solidFill>
                  <a:schemeClr val="tx2">
                    <a:lumMod val="75000"/>
                  </a:schemeClr>
                </a:solidFill>
              </a:rPr>
              <a:t>Modificando la Función</a:t>
            </a:r>
          </a:p>
        </p:txBody>
      </p:sp>
      <p:sp>
        <p:nvSpPr>
          <p:cNvPr id="67" name="Flecha: a la derecha 66">
            <a:extLst>
              <a:ext uri="{FF2B5EF4-FFF2-40B4-BE49-F238E27FC236}">
                <a16:creationId xmlns:a16="http://schemas.microsoft.com/office/drawing/2014/main" id="{FB864479-C6ED-4050-ABFD-9288888559FC}"/>
              </a:ext>
            </a:extLst>
          </p:cNvPr>
          <p:cNvSpPr/>
          <p:nvPr/>
        </p:nvSpPr>
        <p:spPr>
          <a:xfrm rot="12913371" flipV="1">
            <a:off x="3987992" y="2802675"/>
            <a:ext cx="380226" cy="45719"/>
          </a:xfrm>
          <a:prstGeom prst="right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8" name="CuadroTexto 37">
            <a:extLst>
              <a:ext uri="{FF2B5EF4-FFF2-40B4-BE49-F238E27FC236}">
                <a16:creationId xmlns:a16="http://schemas.microsoft.com/office/drawing/2014/main" id="{E71EAAD4-52F3-4CD5-AB8A-71CE1A2C20F6}"/>
              </a:ext>
            </a:extLst>
          </p:cNvPr>
          <p:cNvSpPr txBox="1"/>
          <p:nvPr/>
        </p:nvSpPr>
        <p:spPr>
          <a:xfrm>
            <a:off x="5917095" y="4251971"/>
            <a:ext cx="1257581" cy="400110"/>
          </a:xfrm>
          <a:prstGeom prst="rect">
            <a:avLst/>
          </a:prstGeom>
          <a:noFill/>
        </p:spPr>
        <p:txBody>
          <a:bodyPr wrap="square" rtlCol="0">
            <a:spAutoFit/>
          </a:bodyPr>
          <a:lstStyle/>
          <a:p>
            <a:r>
              <a:rPr lang="es-MX" sz="1000" b="1" dirty="0">
                <a:solidFill>
                  <a:schemeClr val="accent2">
                    <a:lumMod val="75000"/>
                  </a:schemeClr>
                </a:solidFill>
              </a:rPr>
              <a:t>Eliminando la Función Creada</a:t>
            </a:r>
          </a:p>
        </p:txBody>
      </p:sp>
      <p:sp>
        <p:nvSpPr>
          <p:cNvPr id="39" name="Flecha: a la derecha 38">
            <a:extLst>
              <a:ext uri="{FF2B5EF4-FFF2-40B4-BE49-F238E27FC236}">
                <a16:creationId xmlns:a16="http://schemas.microsoft.com/office/drawing/2014/main" id="{23FCA34B-D524-481A-B061-4C4998C527F9}"/>
              </a:ext>
            </a:extLst>
          </p:cNvPr>
          <p:cNvSpPr/>
          <p:nvPr/>
        </p:nvSpPr>
        <p:spPr>
          <a:xfrm rot="10800000" flipV="1">
            <a:off x="5548464" y="4436647"/>
            <a:ext cx="380226" cy="45719"/>
          </a:xfrm>
          <a:prstGeom prst="right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978222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11" name="Rectángulo 10">
            <a:extLst>
              <a:ext uri="{FF2B5EF4-FFF2-40B4-BE49-F238E27FC236}">
                <a16:creationId xmlns:a16="http://schemas.microsoft.com/office/drawing/2014/main" id="{66EBC6C7-635E-490B-AC54-B66BEF30EE63}"/>
              </a:ext>
            </a:extLst>
          </p:cNvPr>
          <p:cNvSpPr/>
          <p:nvPr/>
        </p:nvSpPr>
        <p:spPr>
          <a:xfrm>
            <a:off x="5486785" y="1193913"/>
            <a:ext cx="547702" cy="3381394"/>
          </a:xfrm>
          <a:prstGeom prst="rect">
            <a:avLst/>
          </a:prstGeom>
          <a:solidFill>
            <a:srgbClr val="29283D"/>
          </a:solidFill>
          <a:ln>
            <a:solidFill>
              <a:srgbClr val="2928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6" name="Rectángulo 95">
            <a:extLst>
              <a:ext uri="{FF2B5EF4-FFF2-40B4-BE49-F238E27FC236}">
                <a16:creationId xmlns:a16="http://schemas.microsoft.com/office/drawing/2014/main" id="{44EA8E8B-2115-457F-A251-A8F4F736B83C}"/>
              </a:ext>
            </a:extLst>
          </p:cNvPr>
          <p:cNvSpPr/>
          <p:nvPr/>
        </p:nvSpPr>
        <p:spPr>
          <a:xfrm>
            <a:off x="3003610" y="1210312"/>
            <a:ext cx="547702" cy="3381394"/>
          </a:xfrm>
          <a:prstGeom prst="rect">
            <a:avLst/>
          </a:prstGeom>
          <a:solidFill>
            <a:srgbClr val="29283D"/>
          </a:solidFill>
          <a:ln>
            <a:solidFill>
              <a:srgbClr val="2928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716" name="Google Shape;716;p37"/>
          <p:cNvGrpSpPr/>
          <p:nvPr/>
        </p:nvGrpSpPr>
        <p:grpSpPr>
          <a:xfrm>
            <a:off x="299286" y="189025"/>
            <a:ext cx="133205" cy="119344"/>
            <a:chOff x="222150" y="185025"/>
            <a:chExt cx="170100" cy="152400"/>
          </a:xfrm>
        </p:grpSpPr>
        <p:cxnSp>
          <p:nvCxnSpPr>
            <p:cNvPr id="717" name="Google Shape;717;p3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8" name="Google Shape;718;p3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9" name="Google Shape;719;p3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sp>
        <p:nvSpPr>
          <p:cNvPr id="731" name="Google Shape;731;p37"/>
          <p:cNvSpPr txBox="1">
            <a:spLocks noGrp="1"/>
          </p:cNvSpPr>
          <p:nvPr>
            <p:ph type="title" idx="6"/>
          </p:nvPr>
        </p:nvSpPr>
        <p:spPr>
          <a:xfrm>
            <a:off x="720000" y="540000"/>
            <a:ext cx="45411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8FF5C7"/>
                </a:solidFill>
              </a:rPr>
              <a:t>/CONCEPTOS</a:t>
            </a:r>
            <a:endParaRPr dirty="0">
              <a:solidFill>
                <a:srgbClr val="8FF5C7"/>
              </a:solidFill>
            </a:endParaRPr>
          </a:p>
        </p:txBody>
      </p:sp>
      <p:sp>
        <p:nvSpPr>
          <p:cNvPr id="732" name="Google Shape;732;p37"/>
          <p:cNvSpPr txBox="1">
            <a:spLocks noGrp="1"/>
          </p:cNvSpPr>
          <p:nvPr>
            <p:ph type="title"/>
          </p:nvPr>
        </p:nvSpPr>
        <p:spPr>
          <a:xfrm>
            <a:off x="1594418" y="1200564"/>
            <a:ext cx="6808008" cy="46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5. Para qué sirve la función CONCAT y como funciona en MYSQL </a:t>
            </a:r>
          </a:p>
        </p:txBody>
      </p:sp>
      <p:sp>
        <p:nvSpPr>
          <p:cNvPr id="782" name="Google Shape;782;p3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 name="Google Shape;786;p37"/>
          <p:cNvGrpSpPr/>
          <p:nvPr/>
        </p:nvGrpSpPr>
        <p:grpSpPr>
          <a:xfrm>
            <a:off x="7819199" y="752550"/>
            <a:ext cx="604800" cy="147600"/>
            <a:chOff x="7688649" y="828750"/>
            <a:chExt cx="604800" cy="147600"/>
          </a:xfrm>
          <a:solidFill>
            <a:schemeClr val="bg1"/>
          </a:solidFill>
        </p:grpSpPr>
        <p:sp>
          <p:nvSpPr>
            <p:cNvPr id="787" name="Google Shape;787;p37"/>
            <p:cNvSpPr/>
            <p:nvPr/>
          </p:nvSpPr>
          <p:spPr>
            <a:xfrm>
              <a:off x="81458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88" name="Google Shape;788;p37"/>
            <p:cNvSpPr/>
            <p:nvPr/>
          </p:nvSpPr>
          <p:spPr>
            <a:xfrm>
              <a:off x="79172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89" name="Google Shape;789;p37"/>
            <p:cNvSpPr/>
            <p:nvPr/>
          </p:nvSpPr>
          <p:spPr>
            <a:xfrm>
              <a:off x="76886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
        <p:nvSpPr>
          <p:cNvPr id="85" name="Google Shape;1003;p42">
            <a:hlinkClick r:id="rId4" action="ppaction://hlinksldjump"/>
            <a:extLst>
              <a:ext uri="{FF2B5EF4-FFF2-40B4-BE49-F238E27FC236}">
                <a16:creationId xmlns:a16="http://schemas.microsoft.com/office/drawing/2014/main" id="{DF3E401C-1EAF-4164-B2B7-39306958AB84}"/>
              </a:ext>
            </a:extLst>
          </p:cNvPr>
          <p:cNvSpPr txBox="1">
            <a:spLocks/>
          </p:cNvSpPr>
          <p:nvPr/>
        </p:nvSpPr>
        <p:spPr>
          <a:xfrm>
            <a:off x="7791350" y="4755900"/>
            <a:ext cx="1066200" cy="2778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Oswald"/>
              <a:buNone/>
              <a:defRPr sz="2000" b="1" i="0" u="none" strike="noStrike" cap="none">
                <a:solidFill>
                  <a:schemeClr val="dk2"/>
                </a:solidFill>
                <a:latin typeface="Oswald"/>
                <a:ea typeface="Oswald"/>
                <a:cs typeface="Oswald"/>
                <a:sym typeface="Oswald"/>
              </a:defRPr>
            </a:lvl1pPr>
            <a:lvl2pPr marR="0" lvl="1"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2pPr>
            <a:lvl3pPr marR="0" lvl="2"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3pPr>
            <a:lvl4pPr marR="0" lvl="3"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4pPr>
            <a:lvl5pPr marR="0" lvl="4"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5pPr>
            <a:lvl6pPr marR="0" lvl="5"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6pPr>
            <a:lvl7pPr marR="0" lvl="6"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7pPr>
            <a:lvl8pPr marR="0" lvl="7"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8pPr>
            <a:lvl9pPr marR="0" lvl="8"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9pPr>
          </a:lstStyle>
          <a:p>
            <a:pPr algn="r"/>
            <a:r>
              <a:rPr lang="es-ES" sz="1400">
                <a:solidFill>
                  <a:schemeClr val="accent3">
                    <a:lumMod val="60000"/>
                    <a:lumOff val="40000"/>
                  </a:schemeClr>
                </a:solidFill>
              </a:rPr>
              <a:t>MARIA DB</a:t>
            </a:r>
            <a:endParaRPr lang="es-ES" sz="1400" dirty="0">
              <a:solidFill>
                <a:schemeClr val="accent3">
                  <a:lumMod val="60000"/>
                  <a:lumOff val="40000"/>
                </a:schemeClr>
              </a:solidFill>
            </a:endParaRPr>
          </a:p>
        </p:txBody>
      </p:sp>
      <p:sp>
        <p:nvSpPr>
          <p:cNvPr id="64" name="CuadroTexto 63">
            <a:extLst>
              <a:ext uri="{FF2B5EF4-FFF2-40B4-BE49-F238E27FC236}">
                <a16:creationId xmlns:a16="http://schemas.microsoft.com/office/drawing/2014/main" id="{524B0FC0-6393-4713-A3D8-3B131C071ABC}"/>
              </a:ext>
            </a:extLst>
          </p:cNvPr>
          <p:cNvSpPr txBox="1"/>
          <p:nvPr/>
        </p:nvSpPr>
        <p:spPr>
          <a:xfrm>
            <a:off x="1862550" y="1558766"/>
            <a:ext cx="6797099" cy="523220"/>
          </a:xfrm>
          <a:prstGeom prst="rect">
            <a:avLst/>
          </a:prstGeom>
          <a:noFill/>
        </p:spPr>
        <p:txBody>
          <a:bodyPr wrap="square" rtlCol="0">
            <a:spAutoFit/>
          </a:bodyPr>
          <a:lstStyle/>
          <a:p>
            <a:pPr marL="285750" indent="-285750">
              <a:buClr>
                <a:schemeClr val="bg1"/>
              </a:buClr>
              <a:buFont typeface="Wingdings" panose="05000000000000000000" pitchFamily="2" charset="2"/>
              <a:buChar char="v"/>
            </a:pPr>
            <a:r>
              <a:rPr lang="es-ES" dirty="0">
                <a:solidFill>
                  <a:schemeClr val="bg1"/>
                </a:solidFill>
              </a:rPr>
              <a:t>○ ¿Crear una función que muestre el uso de las función CONCAT? </a:t>
            </a:r>
          </a:p>
          <a:p>
            <a:pPr marL="285750" indent="-285750">
              <a:buClr>
                <a:schemeClr val="bg1"/>
              </a:buClr>
              <a:buFont typeface="Wingdings" panose="05000000000000000000" pitchFamily="2" charset="2"/>
              <a:buChar char="v"/>
            </a:pPr>
            <a:r>
              <a:rPr lang="es-ES" dirty="0">
                <a:solidFill>
                  <a:schemeClr val="bg1"/>
                </a:solidFill>
              </a:rPr>
              <a:t>○ La función debe concatenar 3 cadenas.</a:t>
            </a:r>
            <a:endParaRPr lang="es-MX" b="1" dirty="0">
              <a:solidFill>
                <a:schemeClr val="bg1"/>
              </a:solidFill>
            </a:endParaRPr>
          </a:p>
        </p:txBody>
      </p:sp>
      <p:grpSp>
        <p:nvGrpSpPr>
          <p:cNvPr id="40" name="Google Shape;712;p37">
            <a:extLst>
              <a:ext uri="{FF2B5EF4-FFF2-40B4-BE49-F238E27FC236}">
                <a16:creationId xmlns:a16="http://schemas.microsoft.com/office/drawing/2014/main" id="{8BC4675E-BFA9-4E6E-B288-154907768B6A}"/>
              </a:ext>
            </a:extLst>
          </p:cNvPr>
          <p:cNvGrpSpPr/>
          <p:nvPr/>
        </p:nvGrpSpPr>
        <p:grpSpPr>
          <a:xfrm>
            <a:off x="840847" y="1236886"/>
            <a:ext cx="737100" cy="793512"/>
            <a:chOff x="991075" y="1881675"/>
            <a:chExt cx="737100" cy="737100"/>
          </a:xfrm>
        </p:grpSpPr>
        <p:sp>
          <p:nvSpPr>
            <p:cNvPr id="41" name="Google Shape;713;p37">
              <a:extLst>
                <a:ext uri="{FF2B5EF4-FFF2-40B4-BE49-F238E27FC236}">
                  <a16:creationId xmlns:a16="http://schemas.microsoft.com/office/drawing/2014/main" id="{7800E3CE-4649-4FBA-905D-D69F274C5A17}"/>
                </a:ext>
              </a:extLst>
            </p:cNvPr>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14;p37">
              <a:extLst>
                <a:ext uri="{FF2B5EF4-FFF2-40B4-BE49-F238E27FC236}">
                  <a16:creationId xmlns:a16="http://schemas.microsoft.com/office/drawing/2014/main" id="{6BD9FA47-3AB8-4ECB-BC67-FD1A0CE37169}"/>
                </a:ext>
              </a:extLst>
            </p:cNvPr>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3699;p56">
            <a:extLst>
              <a:ext uri="{FF2B5EF4-FFF2-40B4-BE49-F238E27FC236}">
                <a16:creationId xmlns:a16="http://schemas.microsoft.com/office/drawing/2014/main" id="{3FD4E031-D331-4D17-997C-2C941028E65C}"/>
              </a:ext>
            </a:extLst>
          </p:cNvPr>
          <p:cNvGrpSpPr/>
          <p:nvPr/>
        </p:nvGrpSpPr>
        <p:grpSpPr>
          <a:xfrm>
            <a:off x="1031846" y="1435165"/>
            <a:ext cx="355101" cy="379825"/>
            <a:chOff x="1351729" y="1937970"/>
            <a:chExt cx="409009" cy="406384"/>
          </a:xfrm>
        </p:grpSpPr>
        <p:sp>
          <p:nvSpPr>
            <p:cNvPr id="57" name="Google Shape;3700;p56">
              <a:extLst>
                <a:ext uri="{FF2B5EF4-FFF2-40B4-BE49-F238E27FC236}">
                  <a16:creationId xmlns:a16="http://schemas.microsoft.com/office/drawing/2014/main" id="{E49582AB-34C5-4570-AB50-E45C85C4A2CC}"/>
                </a:ext>
              </a:extLst>
            </p:cNvPr>
            <p:cNvSpPr/>
            <p:nvPr/>
          </p:nvSpPr>
          <p:spPr>
            <a:xfrm>
              <a:off x="1539297" y="1937970"/>
              <a:ext cx="221441" cy="406384"/>
            </a:xfrm>
            <a:custGeom>
              <a:avLst/>
              <a:gdLst/>
              <a:ahLst/>
              <a:cxnLst/>
              <a:rect l="l" t="t" r="r" b="b"/>
              <a:pathLst>
                <a:path w="7742" h="14208" extrusionOk="0">
                  <a:moveTo>
                    <a:pt x="580" y="1"/>
                  </a:moveTo>
                  <a:lnTo>
                    <a:pt x="1" y="7162"/>
                  </a:lnTo>
                  <a:lnTo>
                    <a:pt x="580" y="14207"/>
                  </a:lnTo>
                  <a:lnTo>
                    <a:pt x="2040" y="14207"/>
                  </a:lnTo>
                  <a:lnTo>
                    <a:pt x="2040" y="13141"/>
                  </a:lnTo>
                  <a:cubicBezTo>
                    <a:pt x="2712" y="12956"/>
                    <a:pt x="3291" y="12747"/>
                    <a:pt x="3871" y="12376"/>
                  </a:cubicBezTo>
                  <a:lnTo>
                    <a:pt x="4636" y="13141"/>
                  </a:lnTo>
                  <a:lnTo>
                    <a:pt x="6675" y="11125"/>
                  </a:lnTo>
                  <a:lnTo>
                    <a:pt x="5794" y="10337"/>
                  </a:lnTo>
                  <a:cubicBezTo>
                    <a:pt x="6188" y="9850"/>
                    <a:pt x="6466" y="9178"/>
                    <a:pt x="6582" y="8506"/>
                  </a:cubicBezTo>
                  <a:lnTo>
                    <a:pt x="7741" y="8506"/>
                  </a:lnTo>
                  <a:lnTo>
                    <a:pt x="7741" y="5702"/>
                  </a:lnTo>
                  <a:lnTo>
                    <a:pt x="6582" y="5702"/>
                  </a:lnTo>
                  <a:cubicBezTo>
                    <a:pt x="6466" y="5030"/>
                    <a:pt x="6188" y="4450"/>
                    <a:pt x="5794" y="3871"/>
                  </a:cubicBezTo>
                  <a:lnTo>
                    <a:pt x="6675" y="3106"/>
                  </a:lnTo>
                  <a:lnTo>
                    <a:pt x="4636" y="1067"/>
                  </a:lnTo>
                  <a:lnTo>
                    <a:pt x="3871" y="1855"/>
                  </a:lnTo>
                  <a:cubicBezTo>
                    <a:pt x="3291" y="1554"/>
                    <a:pt x="2712" y="1275"/>
                    <a:pt x="2040" y="1067"/>
                  </a:cubicBezTo>
                  <a:lnTo>
                    <a:pt x="2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701;p56">
              <a:extLst>
                <a:ext uri="{FF2B5EF4-FFF2-40B4-BE49-F238E27FC236}">
                  <a16:creationId xmlns:a16="http://schemas.microsoft.com/office/drawing/2014/main" id="{446F0429-F09B-49C7-85FB-BE02683E5649}"/>
                </a:ext>
              </a:extLst>
            </p:cNvPr>
            <p:cNvSpPr/>
            <p:nvPr/>
          </p:nvSpPr>
          <p:spPr>
            <a:xfrm>
              <a:off x="1351729" y="1937970"/>
              <a:ext cx="204165" cy="406384"/>
            </a:xfrm>
            <a:custGeom>
              <a:avLst/>
              <a:gdLst/>
              <a:ahLst/>
              <a:cxnLst/>
              <a:rect l="l" t="t" r="r" b="b"/>
              <a:pathLst>
                <a:path w="7138" h="14208" extrusionOk="0">
                  <a:moveTo>
                    <a:pt x="5701" y="1"/>
                  </a:moveTo>
                  <a:lnTo>
                    <a:pt x="5701" y="1067"/>
                  </a:lnTo>
                  <a:cubicBezTo>
                    <a:pt x="5122" y="1275"/>
                    <a:pt x="4450" y="1554"/>
                    <a:pt x="3870" y="1855"/>
                  </a:cubicBezTo>
                  <a:lnTo>
                    <a:pt x="3082" y="1067"/>
                  </a:lnTo>
                  <a:lnTo>
                    <a:pt x="1159" y="3106"/>
                  </a:lnTo>
                  <a:lnTo>
                    <a:pt x="1924" y="3871"/>
                  </a:lnTo>
                  <a:cubicBezTo>
                    <a:pt x="1553" y="4450"/>
                    <a:pt x="1251" y="5030"/>
                    <a:pt x="1159" y="5702"/>
                  </a:cubicBezTo>
                  <a:lnTo>
                    <a:pt x="0" y="5702"/>
                  </a:lnTo>
                  <a:lnTo>
                    <a:pt x="0" y="8506"/>
                  </a:lnTo>
                  <a:lnTo>
                    <a:pt x="1159" y="8506"/>
                  </a:lnTo>
                  <a:cubicBezTo>
                    <a:pt x="1251" y="9178"/>
                    <a:pt x="1553" y="9850"/>
                    <a:pt x="1924" y="10337"/>
                  </a:cubicBezTo>
                  <a:lnTo>
                    <a:pt x="1159" y="11125"/>
                  </a:lnTo>
                  <a:lnTo>
                    <a:pt x="3082" y="13141"/>
                  </a:lnTo>
                  <a:lnTo>
                    <a:pt x="3870" y="12376"/>
                  </a:lnTo>
                  <a:cubicBezTo>
                    <a:pt x="4450" y="12747"/>
                    <a:pt x="5122" y="12956"/>
                    <a:pt x="5701" y="13141"/>
                  </a:cubicBezTo>
                  <a:lnTo>
                    <a:pt x="5701" y="14207"/>
                  </a:lnTo>
                  <a:lnTo>
                    <a:pt x="7138" y="14207"/>
                  </a:lnTo>
                  <a:lnTo>
                    <a:pt x="71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702;p56">
              <a:extLst>
                <a:ext uri="{FF2B5EF4-FFF2-40B4-BE49-F238E27FC236}">
                  <a16:creationId xmlns:a16="http://schemas.microsoft.com/office/drawing/2014/main" id="{02C92AAA-E7AE-43B9-8F80-12C84B10F45A}"/>
                </a:ext>
              </a:extLst>
            </p:cNvPr>
            <p:cNvSpPr/>
            <p:nvPr/>
          </p:nvSpPr>
          <p:spPr>
            <a:xfrm>
              <a:off x="1439878" y="2065247"/>
              <a:ext cx="77570" cy="151822"/>
            </a:xfrm>
            <a:custGeom>
              <a:avLst/>
              <a:gdLst/>
              <a:ahLst/>
              <a:cxnLst/>
              <a:rect l="l" t="t" r="r" b="b"/>
              <a:pathLst>
                <a:path w="2712" h="5308" extrusionOk="0">
                  <a:moveTo>
                    <a:pt x="2040" y="0"/>
                  </a:moveTo>
                  <a:lnTo>
                    <a:pt x="0" y="2712"/>
                  </a:lnTo>
                  <a:lnTo>
                    <a:pt x="2040" y="5308"/>
                  </a:lnTo>
                  <a:lnTo>
                    <a:pt x="2712" y="4821"/>
                  </a:lnTo>
                  <a:lnTo>
                    <a:pt x="1066" y="2712"/>
                  </a:lnTo>
                  <a:lnTo>
                    <a:pt x="2712" y="580"/>
                  </a:lnTo>
                  <a:lnTo>
                    <a:pt x="20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703;p56">
              <a:extLst>
                <a:ext uri="{FF2B5EF4-FFF2-40B4-BE49-F238E27FC236}">
                  <a16:creationId xmlns:a16="http://schemas.microsoft.com/office/drawing/2014/main" id="{3C76DEC9-397E-45A8-8BD2-403EF58AE02C}"/>
                </a:ext>
              </a:extLst>
            </p:cNvPr>
            <p:cNvSpPr/>
            <p:nvPr/>
          </p:nvSpPr>
          <p:spPr>
            <a:xfrm>
              <a:off x="1594984" y="2065247"/>
              <a:ext cx="76912" cy="151822"/>
            </a:xfrm>
            <a:custGeom>
              <a:avLst/>
              <a:gdLst/>
              <a:ahLst/>
              <a:cxnLst/>
              <a:rect l="l" t="t" r="r" b="b"/>
              <a:pathLst>
                <a:path w="2689" h="5308" extrusionOk="0">
                  <a:moveTo>
                    <a:pt x="672" y="0"/>
                  </a:moveTo>
                  <a:lnTo>
                    <a:pt x="0" y="580"/>
                  </a:lnTo>
                  <a:lnTo>
                    <a:pt x="1623" y="2712"/>
                  </a:lnTo>
                  <a:lnTo>
                    <a:pt x="0" y="4821"/>
                  </a:lnTo>
                  <a:lnTo>
                    <a:pt x="672" y="5308"/>
                  </a:lnTo>
                  <a:lnTo>
                    <a:pt x="2689" y="2712"/>
                  </a:lnTo>
                  <a:lnTo>
                    <a:pt x="6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704;p56">
              <a:extLst>
                <a:ext uri="{FF2B5EF4-FFF2-40B4-BE49-F238E27FC236}">
                  <a16:creationId xmlns:a16="http://schemas.microsoft.com/office/drawing/2014/main" id="{27678BBD-6F7D-48AF-85C1-3A3832B2C07D}"/>
                </a:ext>
              </a:extLst>
            </p:cNvPr>
            <p:cNvSpPr/>
            <p:nvPr/>
          </p:nvSpPr>
          <p:spPr>
            <a:xfrm>
              <a:off x="1545275" y="2065247"/>
              <a:ext cx="21881" cy="151822"/>
            </a:xfrm>
            <a:custGeom>
              <a:avLst/>
              <a:gdLst/>
              <a:ahLst/>
              <a:cxnLst/>
              <a:rect l="l" t="t" r="r" b="b"/>
              <a:pathLst>
                <a:path w="765" h="5308" extrusionOk="0">
                  <a:moveTo>
                    <a:pt x="0" y="0"/>
                  </a:moveTo>
                  <a:lnTo>
                    <a:pt x="0" y="5308"/>
                  </a:lnTo>
                  <a:lnTo>
                    <a:pt x="765" y="5308"/>
                  </a:lnTo>
                  <a:lnTo>
                    <a:pt x="76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Imagen 3">
            <a:extLst>
              <a:ext uri="{FF2B5EF4-FFF2-40B4-BE49-F238E27FC236}">
                <a16:creationId xmlns:a16="http://schemas.microsoft.com/office/drawing/2014/main" id="{1C740BC4-856A-43A8-BB9B-65C42157F8A9}"/>
              </a:ext>
            </a:extLst>
          </p:cNvPr>
          <p:cNvPicPr>
            <a:picLocks noChangeAspect="1"/>
          </p:cNvPicPr>
          <p:nvPr/>
        </p:nvPicPr>
        <p:blipFill>
          <a:blip r:embed="rId5"/>
          <a:stretch>
            <a:fillRect/>
          </a:stretch>
        </p:blipFill>
        <p:spPr>
          <a:xfrm>
            <a:off x="1519875" y="2061390"/>
            <a:ext cx="6104249" cy="2000250"/>
          </a:xfrm>
          <a:prstGeom prst="rect">
            <a:avLst/>
          </a:prstGeom>
        </p:spPr>
      </p:pic>
      <p:pic>
        <p:nvPicPr>
          <p:cNvPr id="6" name="Imagen 5">
            <a:extLst>
              <a:ext uri="{FF2B5EF4-FFF2-40B4-BE49-F238E27FC236}">
                <a16:creationId xmlns:a16="http://schemas.microsoft.com/office/drawing/2014/main" id="{C047540F-1DE7-475B-A958-6D90441A8144}"/>
              </a:ext>
            </a:extLst>
          </p:cNvPr>
          <p:cNvPicPr>
            <a:picLocks noChangeAspect="1"/>
          </p:cNvPicPr>
          <p:nvPr/>
        </p:nvPicPr>
        <p:blipFill>
          <a:blip r:embed="rId6"/>
          <a:stretch>
            <a:fillRect/>
          </a:stretch>
        </p:blipFill>
        <p:spPr>
          <a:xfrm>
            <a:off x="2143124" y="4127868"/>
            <a:ext cx="4857750" cy="609600"/>
          </a:xfrm>
          <a:prstGeom prst="rect">
            <a:avLst/>
          </a:prstGeom>
        </p:spPr>
      </p:pic>
      <p:sp>
        <p:nvSpPr>
          <p:cNvPr id="7" name="Abrir llave 6">
            <a:extLst>
              <a:ext uri="{FF2B5EF4-FFF2-40B4-BE49-F238E27FC236}">
                <a16:creationId xmlns:a16="http://schemas.microsoft.com/office/drawing/2014/main" id="{0E82A988-64AE-4891-86EA-7AFF8BAD4DC9}"/>
              </a:ext>
            </a:extLst>
          </p:cNvPr>
          <p:cNvSpPr/>
          <p:nvPr/>
        </p:nvSpPr>
        <p:spPr>
          <a:xfrm>
            <a:off x="1346920" y="2257394"/>
            <a:ext cx="177845" cy="1438275"/>
          </a:xfrm>
          <a:prstGeom prst="leftBrace">
            <a:avLst/>
          </a:prstGeom>
          <a:noFill/>
          <a:ln>
            <a:solidFill>
              <a:srgbClr val="0EF69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63" name="CuadroTexto 62">
            <a:extLst>
              <a:ext uri="{FF2B5EF4-FFF2-40B4-BE49-F238E27FC236}">
                <a16:creationId xmlns:a16="http://schemas.microsoft.com/office/drawing/2014/main" id="{F06F3133-FAF9-4127-95DF-E964EE8E6E7B}"/>
              </a:ext>
            </a:extLst>
          </p:cNvPr>
          <p:cNvSpPr txBox="1"/>
          <p:nvPr/>
        </p:nvSpPr>
        <p:spPr>
          <a:xfrm>
            <a:off x="46540" y="2757774"/>
            <a:ext cx="1346920" cy="553998"/>
          </a:xfrm>
          <a:prstGeom prst="rect">
            <a:avLst/>
          </a:prstGeom>
          <a:noFill/>
        </p:spPr>
        <p:txBody>
          <a:bodyPr wrap="square" rtlCol="0">
            <a:spAutoFit/>
          </a:bodyPr>
          <a:lstStyle/>
          <a:p>
            <a:pPr algn="r"/>
            <a:r>
              <a:rPr lang="es-MX" sz="1000" b="1" dirty="0">
                <a:solidFill>
                  <a:srgbClr val="0EF698"/>
                </a:solidFill>
              </a:rPr>
              <a:t>Creación de Función usando Concat</a:t>
            </a:r>
          </a:p>
        </p:txBody>
      </p:sp>
      <p:sp>
        <p:nvSpPr>
          <p:cNvPr id="9" name="Flecha: a la derecha 8">
            <a:extLst>
              <a:ext uri="{FF2B5EF4-FFF2-40B4-BE49-F238E27FC236}">
                <a16:creationId xmlns:a16="http://schemas.microsoft.com/office/drawing/2014/main" id="{AD8B202D-4EC6-49AF-A7AC-4E8BF68F9A02}"/>
              </a:ext>
            </a:extLst>
          </p:cNvPr>
          <p:cNvSpPr/>
          <p:nvPr/>
        </p:nvSpPr>
        <p:spPr>
          <a:xfrm>
            <a:off x="1175723" y="3819525"/>
            <a:ext cx="344152" cy="45719"/>
          </a:xfrm>
          <a:prstGeom prst="rightArrow">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8" name="CuadroTexto 67">
            <a:extLst>
              <a:ext uri="{FF2B5EF4-FFF2-40B4-BE49-F238E27FC236}">
                <a16:creationId xmlns:a16="http://schemas.microsoft.com/office/drawing/2014/main" id="{4DF791CC-7577-4CD6-B4CE-13D542BEAA8D}"/>
              </a:ext>
            </a:extLst>
          </p:cNvPr>
          <p:cNvSpPr txBox="1"/>
          <p:nvPr/>
        </p:nvSpPr>
        <p:spPr>
          <a:xfrm>
            <a:off x="-152228" y="3562954"/>
            <a:ext cx="1346920" cy="553998"/>
          </a:xfrm>
          <a:prstGeom prst="rect">
            <a:avLst/>
          </a:prstGeom>
          <a:noFill/>
        </p:spPr>
        <p:txBody>
          <a:bodyPr wrap="square" rtlCol="0">
            <a:spAutoFit/>
          </a:bodyPr>
          <a:lstStyle/>
          <a:p>
            <a:pPr algn="r"/>
            <a:r>
              <a:rPr lang="es-MX" sz="1000" b="1" dirty="0">
                <a:solidFill>
                  <a:schemeClr val="accent3">
                    <a:lumMod val="60000"/>
                    <a:lumOff val="40000"/>
                  </a:schemeClr>
                </a:solidFill>
              </a:rPr>
              <a:t>Realizando la Consulta a la Función</a:t>
            </a:r>
          </a:p>
        </p:txBody>
      </p:sp>
      <p:sp>
        <p:nvSpPr>
          <p:cNvPr id="69" name="Flecha: a la derecha 68">
            <a:extLst>
              <a:ext uri="{FF2B5EF4-FFF2-40B4-BE49-F238E27FC236}">
                <a16:creationId xmlns:a16="http://schemas.microsoft.com/office/drawing/2014/main" id="{2CC888F9-0BFA-4B6B-B0BE-568C21E05F4B}"/>
              </a:ext>
            </a:extLst>
          </p:cNvPr>
          <p:cNvSpPr/>
          <p:nvPr/>
        </p:nvSpPr>
        <p:spPr>
          <a:xfrm>
            <a:off x="1693071" y="4529588"/>
            <a:ext cx="344152" cy="45719"/>
          </a:xfrm>
          <a:prstGeom prst="right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0" name="CuadroTexto 69">
            <a:extLst>
              <a:ext uri="{FF2B5EF4-FFF2-40B4-BE49-F238E27FC236}">
                <a16:creationId xmlns:a16="http://schemas.microsoft.com/office/drawing/2014/main" id="{7BF90055-AD9F-42A0-B43C-9DABA6C2B41D}"/>
              </a:ext>
            </a:extLst>
          </p:cNvPr>
          <p:cNvSpPr txBox="1"/>
          <p:nvPr/>
        </p:nvSpPr>
        <p:spPr>
          <a:xfrm>
            <a:off x="346151" y="4414930"/>
            <a:ext cx="1346920" cy="246221"/>
          </a:xfrm>
          <a:prstGeom prst="rect">
            <a:avLst/>
          </a:prstGeom>
          <a:noFill/>
        </p:spPr>
        <p:txBody>
          <a:bodyPr wrap="square" rtlCol="0">
            <a:spAutoFit/>
          </a:bodyPr>
          <a:lstStyle/>
          <a:p>
            <a:pPr algn="r"/>
            <a:r>
              <a:rPr lang="es-MX" sz="1000" b="1" dirty="0">
                <a:solidFill>
                  <a:schemeClr val="tx2">
                    <a:lumMod val="75000"/>
                  </a:schemeClr>
                </a:solidFill>
              </a:rPr>
              <a:t>Salida de Consola</a:t>
            </a:r>
          </a:p>
        </p:txBody>
      </p:sp>
    </p:spTree>
    <p:extLst>
      <p:ext uri="{BB962C8B-B14F-4D97-AF65-F5344CB8AC3E}">
        <p14:creationId xmlns:p14="http://schemas.microsoft.com/office/powerpoint/2010/main" val="1084913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11" name="Rectángulo 10">
            <a:extLst>
              <a:ext uri="{FF2B5EF4-FFF2-40B4-BE49-F238E27FC236}">
                <a16:creationId xmlns:a16="http://schemas.microsoft.com/office/drawing/2014/main" id="{66EBC6C7-635E-490B-AC54-B66BEF30EE63}"/>
              </a:ext>
            </a:extLst>
          </p:cNvPr>
          <p:cNvSpPr/>
          <p:nvPr/>
        </p:nvSpPr>
        <p:spPr>
          <a:xfrm>
            <a:off x="5486785" y="1193913"/>
            <a:ext cx="547702" cy="3381394"/>
          </a:xfrm>
          <a:prstGeom prst="rect">
            <a:avLst/>
          </a:prstGeom>
          <a:solidFill>
            <a:srgbClr val="29283D"/>
          </a:solidFill>
          <a:ln>
            <a:solidFill>
              <a:srgbClr val="2928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6" name="Rectángulo 95">
            <a:extLst>
              <a:ext uri="{FF2B5EF4-FFF2-40B4-BE49-F238E27FC236}">
                <a16:creationId xmlns:a16="http://schemas.microsoft.com/office/drawing/2014/main" id="{44EA8E8B-2115-457F-A251-A8F4F736B83C}"/>
              </a:ext>
            </a:extLst>
          </p:cNvPr>
          <p:cNvSpPr/>
          <p:nvPr/>
        </p:nvSpPr>
        <p:spPr>
          <a:xfrm>
            <a:off x="3003610" y="1210312"/>
            <a:ext cx="547702" cy="3381394"/>
          </a:xfrm>
          <a:prstGeom prst="rect">
            <a:avLst/>
          </a:prstGeom>
          <a:solidFill>
            <a:srgbClr val="29283D"/>
          </a:solidFill>
          <a:ln>
            <a:solidFill>
              <a:srgbClr val="2928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716" name="Google Shape;716;p37"/>
          <p:cNvGrpSpPr/>
          <p:nvPr/>
        </p:nvGrpSpPr>
        <p:grpSpPr>
          <a:xfrm>
            <a:off x="299286" y="189025"/>
            <a:ext cx="133205" cy="119344"/>
            <a:chOff x="222150" y="185025"/>
            <a:chExt cx="170100" cy="152400"/>
          </a:xfrm>
        </p:grpSpPr>
        <p:cxnSp>
          <p:nvCxnSpPr>
            <p:cNvPr id="717" name="Google Shape;717;p3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8" name="Google Shape;718;p3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9" name="Google Shape;719;p3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sp>
        <p:nvSpPr>
          <p:cNvPr id="731" name="Google Shape;731;p37"/>
          <p:cNvSpPr txBox="1">
            <a:spLocks noGrp="1"/>
          </p:cNvSpPr>
          <p:nvPr>
            <p:ph type="title" idx="6"/>
          </p:nvPr>
        </p:nvSpPr>
        <p:spPr>
          <a:xfrm>
            <a:off x="720000" y="540000"/>
            <a:ext cx="45411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8FF5C7"/>
                </a:solidFill>
              </a:rPr>
              <a:t>/CONCEPTOS</a:t>
            </a:r>
            <a:endParaRPr dirty="0">
              <a:solidFill>
                <a:srgbClr val="8FF5C7"/>
              </a:solidFill>
            </a:endParaRPr>
          </a:p>
        </p:txBody>
      </p:sp>
      <p:sp>
        <p:nvSpPr>
          <p:cNvPr id="732" name="Google Shape;732;p37"/>
          <p:cNvSpPr txBox="1">
            <a:spLocks noGrp="1"/>
          </p:cNvSpPr>
          <p:nvPr>
            <p:ph type="title"/>
          </p:nvPr>
        </p:nvSpPr>
        <p:spPr>
          <a:xfrm>
            <a:off x="1482463" y="1227719"/>
            <a:ext cx="7340032" cy="46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sz="1800" dirty="0"/>
              <a:t>6. Para qué sirve la función SUBSTRING y como funciona en MYSQL </a:t>
            </a:r>
          </a:p>
        </p:txBody>
      </p:sp>
      <p:sp>
        <p:nvSpPr>
          <p:cNvPr id="782" name="Google Shape;782;p3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 name="Google Shape;786;p37"/>
          <p:cNvGrpSpPr/>
          <p:nvPr/>
        </p:nvGrpSpPr>
        <p:grpSpPr>
          <a:xfrm>
            <a:off x="7819199" y="752550"/>
            <a:ext cx="604800" cy="147600"/>
            <a:chOff x="7688649" y="828750"/>
            <a:chExt cx="604800" cy="147600"/>
          </a:xfrm>
          <a:solidFill>
            <a:schemeClr val="bg1"/>
          </a:solidFill>
        </p:grpSpPr>
        <p:sp>
          <p:nvSpPr>
            <p:cNvPr id="787" name="Google Shape;787;p37"/>
            <p:cNvSpPr/>
            <p:nvPr/>
          </p:nvSpPr>
          <p:spPr>
            <a:xfrm>
              <a:off x="81458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88" name="Google Shape;788;p37"/>
            <p:cNvSpPr/>
            <p:nvPr/>
          </p:nvSpPr>
          <p:spPr>
            <a:xfrm>
              <a:off x="79172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89" name="Google Shape;789;p37"/>
            <p:cNvSpPr/>
            <p:nvPr/>
          </p:nvSpPr>
          <p:spPr>
            <a:xfrm>
              <a:off x="76886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
        <p:nvSpPr>
          <p:cNvPr id="85" name="Google Shape;1003;p42">
            <a:hlinkClick r:id="rId4" action="ppaction://hlinksldjump"/>
            <a:extLst>
              <a:ext uri="{FF2B5EF4-FFF2-40B4-BE49-F238E27FC236}">
                <a16:creationId xmlns:a16="http://schemas.microsoft.com/office/drawing/2014/main" id="{DF3E401C-1EAF-4164-B2B7-39306958AB84}"/>
              </a:ext>
            </a:extLst>
          </p:cNvPr>
          <p:cNvSpPr txBox="1">
            <a:spLocks/>
          </p:cNvSpPr>
          <p:nvPr/>
        </p:nvSpPr>
        <p:spPr>
          <a:xfrm>
            <a:off x="7791350" y="4755900"/>
            <a:ext cx="1066200" cy="2778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Oswald"/>
              <a:buNone/>
              <a:defRPr sz="2000" b="1" i="0" u="none" strike="noStrike" cap="none">
                <a:solidFill>
                  <a:schemeClr val="dk2"/>
                </a:solidFill>
                <a:latin typeface="Oswald"/>
                <a:ea typeface="Oswald"/>
                <a:cs typeface="Oswald"/>
                <a:sym typeface="Oswald"/>
              </a:defRPr>
            </a:lvl1pPr>
            <a:lvl2pPr marR="0" lvl="1"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2pPr>
            <a:lvl3pPr marR="0" lvl="2"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3pPr>
            <a:lvl4pPr marR="0" lvl="3"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4pPr>
            <a:lvl5pPr marR="0" lvl="4"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5pPr>
            <a:lvl6pPr marR="0" lvl="5"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6pPr>
            <a:lvl7pPr marR="0" lvl="6"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7pPr>
            <a:lvl8pPr marR="0" lvl="7"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8pPr>
            <a:lvl9pPr marR="0" lvl="8"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9pPr>
          </a:lstStyle>
          <a:p>
            <a:pPr algn="r"/>
            <a:r>
              <a:rPr lang="es-ES" sz="1400">
                <a:solidFill>
                  <a:schemeClr val="accent3">
                    <a:lumMod val="60000"/>
                    <a:lumOff val="40000"/>
                  </a:schemeClr>
                </a:solidFill>
              </a:rPr>
              <a:t>MARIA DB</a:t>
            </a:r>
            <a:endParaRPr lang="es-ES" sz="1400" dirty="0">
              <a:solidFill>
                <a:schemeClr val="accent3">
                  <a:lumMod val="60000"/>
                  <a:lumOff val="40000"/>
                </a:schemeClr>
              </a:solidFill>
            </a:endParaRPr>
          </a:p>
        </p:txBody>
      </p:sp>
      <p:sp>
        <p:nvSpPr>
          <p:cNvPr id="64" name="CuadroTexto 63">
            <a:extLst>
              <a:ext uri="{FF2B5EF4-FFF2-40B4-BE49-F238E27FC236}">
                <a16:creationId xmlns:a16="http://schemas.microsoft.com/office/drawing/2014/main" id="{524B0FC0-6393-4713-A3D8-3B131C071ABC}"/>
              </a:ext>
            </a:extLst>
          </p:cNvPr>
          <p:cNvSpPr txBox="1"/>
          <p:nvPr/>
        </p:nvSpPr>
        <p:spPr>
          <a:xfrm>
            <a:off x="1753929" y="1810438"/>
            <a:ext cx="6797099" cy="1169551"/>
          </a:xfrm>
          <a:prstGeom prst="rect">
            <a:avLst/>
          </a:prstGeom>
          <a:noFill/>
        </p:spPr>
        <p:txBody>
          <a:bodyPr wrap="square" rtlCol="0">
            <a:spAutoFit/>
          </a:bodyPr>
          <a:lstStyle/>
          <a:p>
            <a:pPr algn="just">
              <a:buClr>
                <a:schemeClr val="bg1"/>
              </a:buClr>
            </a:pPr>
            <a:r>
              <a:rPr lang="es-ES" dirty="0">
                <a:solidFill>
                  <a:schemeClr val="bg1"/>
                </a:solidFill>
              </a:rPr>
              <a:t>○ ¿Crear una función que muestre el uso de las función SUBSTRING?</a:t>
            </a:r>
          </a:p>
          <a:p>
            <a:pPr algn="just">
              <a:buClr>
                <a:schemeClr val="bg1"/>
              </a:buClr>
            </a:pPr>
            <a:r>
              <a:rPr lang="es-ES" dirty="0">
                <a:solidFill>
                  <a:schemeClr val="bg1"/>
                </a:solidFill>
              </a:rPr>
              <a:t>○ La función recibe un nombre completo.</a:t>
            </a:r>
          </a:p>
          <a:p>
            <a:pPr algn="just">
              <a:buClr>
                <a:schemeClr val="bg1"/>
              </a:buClr>
            </a:pPr>
            <a:r>
              <a:rPr lang="es-ES" dirty="0">
                <a:solidFill>
                  <a:schemeClr val="bg1"/>
                </a:solidFill>
              </a:rPr>
              <a:t>	■ INPUT: Ximena Condori Mar</a:t>
            </a:r>
          </a:p>
          <a:p>
            <a:pPr algn="just">
              <a:buClr>
                <a:schemeClr val="bg1"/>
              </a:buClr>
            </a:pPr>
            <a:r>
              <a:rPr lang="es-ES" dirty="0">
                <a:solidFill>
                  <a:schemeClr val="bg1"/>
                </a:solidFill>
              </a:rPr>
              <a:t>○ La función solo retorna el nombre.</a:t>
            </a:r>
          </a:p>
          <a:p>
            <a:pPr algn="just">
              <a:buClr>
                <a:schemeClr val="bg1"/>
              </a:buClr>
            </a:pPr>
            <a:r>
              <a:rPr lang="es-ES" dirty="0">
                <a:solidFill>
                  <a:schemeClr val="bg1"/>
                </a:solidFill>
              </a:rPr>
              <a:t>	■ OUTPUT: Ximena</a:t>
            </a:r>
          </a:p>
        </p:txBody>
      </p:sp>
      <p:grpSp>
        <p:nvGrpSpPr>
          <p:cNvPr id="40" name="Google Shape;712;p37">
            <a:extLst>
              <a:ext uri="{FF2B5EF4-FFF2-40B4-BE49-F238E27FC236}">
                <a16:creationId xmlns:a16="http://schemas.microsoft.com/office/drawing/2014/main" id="{8BC4675E-BFA9-4E6E-B288-154907768B6A}"/>
              </a:ext>
            </a:extLst>
          </p:cNvPr>
          <p:cNvGrpSpPr/>
          <p:nvPr/>
        </p:nvGrpSpPr>
        <p:grpSpPr>
          <a:xfrm>
            <a:off x="773517" y="1150289"/>
            <a:ext cx="737100" cy="793512"/>
            <a:chOff x="991075" y="1881675"/>
            <a:chExt cx="737100" cy="737100"/>
          </a:xfrm>
        </p:grpSpPr>
        <p:sp>
          <p:nvSpPr>
            <p:cNvPr id="41" name="Google Shape;713;p37">
              <a:extLst>
                <a:ext uri="{FF2B5EF4-FFF2-40B4-BE49-F238E27FC236}">
                  <a16:creationId xmlns:a16="http://schemas.microsoft.com/office/drawing/2014/main" id="{7800E3CE-4649-4FBA-905D-D69F274C5A17}"/>
                </a:ext>
              </a:extLst>
            </p:cNvPr>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14;p37">
              <a:extLst>
                <a:ext uri="{FF2B5EF4-FFF2-40B4-BE49-F238E27FC236}">
                  <a16:creationId xmlns:a16="http://schemas.microsoft.com/office/drawing/2014/main" id="{6BD9FA47-3AB8-4ECB-BC67-FD1A0CE37169}"/>
                </a:ext>
              </a:extLst>
            </p:cNvPr>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3699;p56">
            <a:extLst>
              <a:ext uri="{FF2B5EF4-FFF2-40B4-BE49-F238E27FC236}">
                <a16:creationId xmlns:a16="http://schemas.microsoft.com/office/drawing/2014/main" id="{3FD4E031-D331-4D17-997C-2C941028E65C}"/>
              </a:ext>
            </a:extLst>
          </p:cNvPr>
          <p:cNvGrpSpPr/>
          <p:nvPr/>
        </p:nvGrpSpPr>
        <p:grpSpPr>
          <a:xfrm>
            <a:off x="964516" y="1348568"/>
            <a:ext cx="355101" cy="379825"/>
            <a:chOff x="1351729" y="1937970"/>
            <a:chExt cx="409009" cy="406384"/>
          </a:xfrm>
        </p:grpSpPr>
        <p:sp>
          <p:nvSpPr>
            <p:cNvPr id="57" name="Google Shape;3700;p56">
              <a:extLst>
                <a:ext uri="{FF2B5EF4-FFF2-40B4-BE49-F238E27FC236}">
                  <a16:creationId xmlns:a16="http://schemas.microsoft.com/office/drawing/2014/main" id="{E49582AB-34C5-4570-AB50-E45C85C4A2CC}"/>
                </a:ext>
              </a:extLst>
            </p:cNvPr>
            <p:cNvSpPr/>
            <p:nvPr/>
          </p:nvSpPr>
          <p:spPr>
            <a:xfrm>
              <a:off x="1539297" y="1937970"/>
              <a:ext cx="221441" cy="406384"/>
            </a:xfrm>
            <a:custGeom>
              <a:avLst/>
              <a:gdLst/>
              <a:ahLst/>
              <a:cxnLst/>
              <a:rect l="l" t="t" r="r" b="b"/>
              <a:pathLst>
                <a:path w="7742" h="14208" extrusionOk="0">
                  <a:moveTo>
                    <a:pt x="580" y="1"/>
                  </a:moveTo>
                  <a:lnTo>
                    <a:pt x="1" y="7162"/>
                  </a:lnTo>
                  <a:lnTo>
                    <a:pt x="580" y="14207"/>
                  </a:lnTo>
                  <a:lnTo>
                    <a:pt x="2040" y="14207"/>
                  </a:lnTo>
                  <a:lnTo>
                    <a:pt x="2040" y="13141"/>
                  </a:lnTo>
                  <a:cubicBezTo>
                    <a:pt x="2712" y="12956"/>
                    <a:pt x="3291" y="12747"/>
                    <a:pt x="3871" y="12376"/>
                  </a:cubicBezTo>
                  <a:lnTo>
                    <a:pt x="4636" y="13141"/>
                  </a:lnTo>
                  <a:lnTo>
                    <a:pt x="6675" y="11125"/>
                  </a:lnTo>
                  <a:lnTo>
                    <a:pt x="5794" y="10337"/>
                  </a:lnTo>
                  <a:cubicBezTo>
                    <a:pt x="6188" y="9850"/>
                    <a:pt x="6466" y="9178"/>
                    <a:pt x="6582" y="8506"/>
                  </a:cubicBezTo>
                  <a:lnTo>
                    <a:pt x="7741" y="8506"/>
                  </a:lnTo>
                  <a:lnTo>
                    <a:pt x="7741" y="5702"/>
                  </a:lnTo>
                  <a:lnTo>
                    <a:pt x="6582" y="5702"/>
                  </a:lnTo>
                  <a:cubicBezTo>
                    <a:pt x="6466" y="5030"/>
                    <a:pt x="6188" y="4450"/>
                    <a:pt x="5794" y="3871"/>
                  </a:cubicBezTo>
                  <a:lnTo>
                    <a:pt x="6675" y="3106"/>
                  </a:lnTo>
                  <a:lnTo>
                    <a:pt x="4636" y="1067"/>
                  </a:lnTo>
                  <a:lnTo>
                    <a:pt x="3871" y="1855"/>
                  </a:lnTo>
                  <a:cubicBezTo>
                    <a:pt x="3291" y="1554"/>
                    <a:pt x="2712" y="1275"/>
                    <a:pt x="2040" y="1067"/>
                  </a:cubicBezTo>
                  <a:lnTo>
                    <a:pt x="2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701;p56">
              <a:extLst>
                <a:ext uri="{FF2B5EF4-FFF2-40B4-BE49-F238E27FC236}">
                  <a16:creationId xmlns:a16="http://schemas.microsoft.com/office/drawing/2014/main" id="{446F0429-F09B-49C7-85FB-BE02683E5649}"/>
                </a:ext>
              </a:extLst>
            </p:cNvPr>
            <p:cNvSpPr/>
            <p:nvPr/>
          </p:nvSpPr>
          <p:spPr>
            <a:xfrm>
              <a:off x="1351729" y="1937970"/>
              <a:ext cx="204165" cy="406384"/>
            </a:xfrm>
            <a:custGeom>
              <a:avLst/>
              <a:gdLst/>
              <a:ahLst/>
              <a:cxnLst/>
              <a:rect l="l" t="t" r="r" b="b"/>
              <a:pathLst>
                <a:path w="7138" h="14208" extrusionOk="0">
                  <a:moveTo>
                    <a:pt x="5701" y="1"/>
                  </a:moveTo>
                  <a:lnTo>
                    <a:pt x="5701" y="1067"/>
                  </a:lnTo>
                  <a:cubicBezTo>
                    <a:pt x="5122" y="1275"/>
                    <a:pt x="4450" y="1554"/>
                    <a:pt x="3870" y="1855"/>
                  </a:cubicBezTo>
                  <a:lnTo>
                    <a:pt x="3082" y="1067"/>
                  </a:lnTo>
                  <a:lnTo>
                    <a:pt x="1159" y="3106"/>
                  </a:lnTo>
                  <a:lnTo>
                    <a:pt x="1924" y="3871"/>
                  </a:lnTo>
                  <a:cubicBezTo>
                    <a:pt x="1553" y="4450"/>
                    <a:pt x="1251" y="5030"/>
                    <a:pt x="1159" y="5702"/>
                  </a:cubicBezTo>
                  <a:lnTo>
                    <a:pt x="0" y="5702"/>
                  </a:lnTo>
                  <a:lnTo>
                    <a:pt x="0" y="8506"/>
                  </a:lnTo>
                  <a:lnTo>
                    <a:pt x="1159" y="8506"/>
                  </a:lnTo>
                  <a:cubicBezTo>
                    <a:pt x="1251" y="9178"/>
                    <a:pt x="1553" y="9850"/>
                    <a:pt x="1924" y="10337"/>
                  </a:cubicBezTo>
                  <a:lnTo>
                    <a:pt x="1159" y="11125"/>
                  </a:lnTo>
                  <a:lnTo>
                    <a:pt x="3082" y="13141"/>
                  </a:lnTo>
                  <a:lnTo>
                    <a:pt x="3870" y="12376"/>
                  </a:lnTo>
                  <a:cubicBezTo>
                    <a:pt x="4450" y="12747"/>
                    <a:pt x="5122" y="12956"/>
                    <a:pt x="5701" y="13141"/>
                  </a:cubicBezTo>
                  <a:lnTo>
                    <a:pt x="5701" y="14207"/>
                  </a:lnTo>
                  <a:lnTo>
                    <a:pt x="7138" y="14207"/>
                  </a:lnTo>
                  <a:lnTo>
                    <a:pt x="71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702;p56">
              <a:extLst>
                <a:ext uri="{FF2B5EF4-FFF2-40B4-BE49-F238E27FC236}">
                  <a16:creationId xmlns:a16="http://schemas.microsoft.com/office/drawing/2014/main" id="{02C92AAA-E7AE-43B9-8F80-12C84B10F45A}"/>
                </a:ext>
              </a:extLst>
            </p:cNvPr>
            <p:cNvSpPr/>
            <p:nvPr/>
          </p:nvSpPr>
          <p:spPr>
            <a:xfrm>
              <a:off x="1439878" y="2065247"/>
              <a:ext cx="77570" cy="151822"/>
            </a:xfrm>
            <a:custGeom>
              <a:avLst/>
              <a:gdLst/>
              <a:ahLst/>
              <a:cxnLst/>
              <a:rect l="l" t="t" r="r" b="b"/>
              <a:pathLst>
                <a:path w="2712" h="5308" extrusionOk="0">
                  <a:moveTo>
                    <a:pt x="2040" y="0"/>
                  </a:moveTo>
                  <a:lnTo>
                    <a:pt x="0" y="2712"/>
                  </a:lnTo>
                  <a:lnTo>
                    <a:pt x="2040" y="5308"/>
                  </a:lnTo>
                  <a:lnTo>
                    <a:pt x="2712" y="4821"/>
                  </a:lnTo>
                  <a:lnTo>
                    <a:pt x="1066" y="2712"/>
                  </a:lnTo>
                  <a:lnTo>
                    <a:pt x="2712" y="580"/>
                  </a:lnTo>
                  <a:lnTo>
                    <a:pt x="20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703;p56">
              <a:extLst>
                <a:ext uri="{FF2B5EF4-FFF2-40B4-BE49-F238E27FC236}">
                  <a16:creationId xmlns:a16="http://schemas.microsoft.com/office/drawing/2014/main" id="{3C76DEC9-397E-45A8-8BD2-403EF58AE02C}"/>
                </a:ext>
              </a:extLst>
            </p:cNvPr>
            <p:cNvSpPr/>
            <p:nvPr/>
          </p:nvSpPr>
          <p:spPr>
            <a:xfrm>
              <a:off x="1594984" y="2065247"/>
              <a:ext cx="76912" cy="151822"/>
            </a:xfrm>
            <a:custGeom>
              <a:avLst/>
              <a:gdLst/>
              <a:ahLst/>
              <a:cxnLst/>
              <a:rect l="l" t="t" r="r" b="b"/>
              <a:pathLst>
                <a:path w="2689" h="5308" extrusionOk="0">
                  <a:moveTo>
                    <a:pt x="672" y="0"/>
                  </a:moveTo>
                  <a:lnTo>
                    <a:pt x="0" y="580"/>
                  </a:lnTo>
                  <a:lnTo>
                    <a:pt x="1623" y="2712"/>
                  </a:lnTo>
                  <a:lnTo>
                    <a:pt x="0" y="4821"/>
                  </a:lnTo>
                  <a:lnTo>
                    <a:pt x="672" y="5308"/>
                  </a:lnTo>
                  <a:lnTo>
                    <a:pt x="2689" y="2712"/>
                  </a:lnTo>
                  <a:lnTo>
                    <a:pt x="6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704;p56">
              <a:extLst>
                <a:ext uri="{FF2B5EF4-FFF2-40B4-BE49-F238E27FC236}">
                  <a16:creationId xmlns:a16="http://schemas.microsoft.com/office/drawing/2014/main" id="{27678BBD-6F7D-48AF-85C1-3A3832B2C07D}"/>
                </a:ext>
              </a:extLst>
            </p:cNvPr>
            <p:cNvSpPr/>
            <p:nvPr/>
          </p:nvSpPr>
          <p:spPr>
            <a:xfrm>
              <a:off x="1545275" y="2065247"/>
              <a:ext cx="21881" cy="151822"/>
            </a:xfrm>
            <a:custGeom>
              <a:avLst/>
              <a:gdLst/>
              <a:ahLst/>
              <a:cxnLst/>
              <a:rect l="l" t="t" r="r" b="b"/>
              <a:pathLst>
                <a:path w="765" h="5308" extrusionOk="0">
                  <a:moveTo>
                    <a:pt x="0" y="0"/>
                  </a:moveTo>
                  <a:lnTo>
                    <a:pt x="0" y="5308"/>
                  </a:lnTo>
                  <a:lnTo>
                    <a:pt x="765" y="5308"/>
                  </a:lnTo>
                  <a:lnTo>
                    <a:pt x="76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CuadroTexto 34">
            <a:extLst>
              <a:ext uri="{FF2B5EF4-FFF2-40B4-BE49-F238E27FC236}">
                <a16:creationId xmlns:a16="http://schemas.microsoft.com/office/drawing/2014/main" id="{E5CB1BF0-B990-4F48-ABBD-FE6EA98804C7}"/>
              </a:ext>
            </a:extLst>
          </p:cNvPr>
          <p:cNvSpPr txBox="1"/>
          <p:nvPr/>
        </p:nvSpPr>
        <p:spPr>
          <a:xfrm>
            <a:off x="1074720" y="3065906"/>
            <a:ext cx="6842451" cy="1384995"/>
          </a:xfrm>
          <a:prstGeom prst="rect">
            <a:avLst/>
          </a:prstGeom>
          <a:noFill/>
        </p:spPr>
        <p:txBody>
          <a:bodyPr wrap="square" rtlCol="0">
            <a:spAutoFit/>
          </a:bodyPr>
          <a:lstStyle/>
          <a:p>
            <a:pPr algn="just">
              <a:buClr>
                <a:schemeClr val="bg1"/>
              </a:buClr>
            </a:pPr>
            <a:r>
              <a:rPr lang="es-ES" sz="1800" dirty="0">
                <a:solidFill>
                  <a:schemeClr val="accent4">
                    <a:lumMod val="60000"/>
                    <a:lumOff val="40000"/>
                  </a:schemeClr>
                </a:solidFill>
                <a:latin typeface="Times New Roman" panose="02020603050405020304" pitchFamily="18" charset="0"/>
                <a:cs typeface="Times New Roman" panose="02020603050405020304" pitchFamily="18" charset="0"/>
              </a:rPr>
              <a:t>La Función </a:t>
            </a:r>
            <a:r>
              <a:rPr lang="es-ES" sz="1800" b="1" dirty="0">
                <a:solidFill>
                  <a:schemeClr val="accent4">
                    <a:lumMod val="60000"/>
                    <a:lumOff val="40000"/>
                  </a:schemeClr>
                </a:solidFill>
                <a:latin typeface="Times New Roman" panose="02020603050405020304" pitchFamily="18" charset="0"/>
                <a:cs typeface="Times New Roman" panose="02020603050405020304" pitchFamily="18" charset="0"/>
              </a:rPr>
              <a:t>SUBSTRING</a:t>
            </a:r>
            <a:r>
              <a:rPr lang="es-ES" sz="1800" dirty="0">
                <a:solidFill>
                  <a:schemeClr val="accent4">
                    <a:lumMod val="60000"/>
                    <a:lumOff val="40000"/>
                  </a:schemeClr>
                </a:solidFill>
                <a:latin typeface="Times New Roman" panose="02020603050405020304" pitchFamily="18" charset="0"/>
                <a:cs typeface="Times New Roman" panose="02020603050405020304" pitchFamily="18" charset="0"/>
              </a:rPr>
              <a:t> nos permite poder extraer una subcadena de una cadena.</a:t>
            </a:r>
          </a:p>
          <a:p>
            <a:pPr algn="just">
              <a:buClr>
                <a:schemeClr val="bg1"/>
              </a:buClr>
            </a:pPr>
            <a:endParaRPr lang="es-ES" sz="1600" dirty="0">
              <a:solidFill>
                <a:schemeClr val="bg1">
                  <a:lumMod val="95000"/>
                </a:schemeClr>
              </a:solidFill>
              <a:latin typeface="Times New Roman" panose="02020603050405020304" pitchFamily="18" charset="0"/>
              <a:cs typeface="Times New Roman" panose="02020603050405020304" pitchFamily="18" charset="0"/>
            </a:endParaRPr>
          </a:p>
          <a:p>
            <a:pPr algn="just">
              <a:buClr>
                <a:schemeClr val="bg1"/>
              </a:buClr>
            </a:pPr>
            <a:r>
              <a:rPr lang="es-ES" sz="1600" b="1" dirty="0">
                <a:solidFill>
                  <a:schemeClr val="bg1">
                    <a:lumMod val="95000"/>
                  </a:schemeClr>
                </a:solidFill>
                <a:latin typeface="Times New Roman" panose="02020603050405020304" pitchFamily="18" charset="0"/>
                <a:cs typeface="Times New Roman" panose="02020603050405020304" pitchFamily="18" charset="0"/>
              </a:rPr>
              <a:t>		SUBSTRING(cadena, inicio, longitud)</a:t>
            </a:r>
          </a:p>
          <a:p>
            <a:pPr algn="just">
              <a:buClr>
                <a:schemeClr val="bg1"/>
              </a:buClr>
            </a:pPr>
            <a:endParaRPr lang="es-ES" sz="1600" dirty="0">
              <a:solidFill>
                <a:schemeClr val="bg1">
                  <a:lumMod val="9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3686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11" name="Rectángulo 10">
            <a:extLst>
              <a:ext uri="{FF2B5EF4-FFF2-40B4-BE49-F238E27FC236}">
                <a16:creationId xmlns:a16="http://schemas.microsoft.com/office/drawing/2014/main" id="{66EBC6C7-635E-490B-AC54-B66BEF30EE63}"/>
              </a:ext>
            </a:extLst>
          </p:cNvPr>
          <p:cNvSpPr/>
          <p:nvPr/>
        </p:nvSpPr>
        <p:spPr>
          <a:xfrm>
            <a:off x="5486785" y="1193913"/>
            <a:ext cx="547702" cy="3381394"/>
          </a:xfrm>
          <a:prstGeom prst="rect">
            <a:avLst/>
          </a:prstGeom>
          <a:solidFill>
            <a:srgbClr val="29283D"/>
          </a:solidFill>
          <a:ln>
            <a:solidFill>
              <a:srgbClr val="2928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6" name="Rectángulo 95">
            <a:extLst>
              <a:ext uri="{FF2B5EF4-FFF2-40B4-BE49-F238E27FC236}">
                <a16:creationId xmlns:a16="http://schemas.microsoft.com/office/drawing/2014/main" id="{44EA8E8B-2115-457F-A251-A8F4F736B83C}"/>
              </a:ext>
            </a:extLst>
          </p:cNvPr>
          <p:cNvSpPr/>
          <p:nvPr/>
        </p:nvSpPr>
        <p:spPr>
          <a:xfrm>
            <a:off x="3003610" y="1210312"/>
            <a:ext cx="547702" cy="3381394"/>
          </a:xfrm>
          <a:prstGeom prst="rect">
            <a:avLst/>
          </a:prstGeom>
          <a:solidFill>
            <a:srgbClr val="29283D"/>
          </a:solidFill>
          <a:ln>
            <a:solidFill>
              <a:srgbClr val="2928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716" name="Google Shape;716;p37"/>
          <p:cNvGrpSpPr/>
          <p:nvPr/>
        </p:nvGrpSpPr>
        <p:grpSpPr>
          <a:xfrm>
            <a:off x="299286" y="189025"/>
            <a:ext cx="133205" cy="119344"/>
            <a:chOff x="222150" y="185025"/>
            <a:chExt cx="170100" cy="152400"/>
          </a:xfrm>
        </p:grpSpPr>
        <p:cxnSp>
          <p:nvCxnSpPr>
            <p:cNvPr id="717" name="Google Shape;717;p3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8" name="Google Shape;718;p3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9" name="Google Shape;719;p3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sp>
        <p:nvSpPr>
          <p:cNvPr id="731" name="Google Shape;731;p37"/>
          <p:cNvSpPr txBox="1">
            <a:spLocks noGrp="1"/>
          </p:cNvSpPr>
          <p:nvPr>
            <p:ph type="title" idx="6"/>
          </p:nvPr>
        </p:nvSpPr>
        <p:spPr>
          <a:xfrm>
            <a:off x="720000" y="540000"/>
            <a:ext cx="45411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8FF5C7"/>
                </a:solidFill>
              </a:rPr>
              <a:t>/CONCEPTOS</a:t>
            </a:r>
            <a:endParaRPr dirty="0">
              <a:solidFill>
                <a:srgbClr val="8FF5C7"/>
              </a:solidFill>
            </a:endParaRPr>
          </a:p>
        </p:txBody>
      </p:sp>
      <p:sp>
        <p:nvSpPr>
          <p:cNvPr id="732" name="Google Shape;732;p37"/>
          <p:cNvSpPr txBox="1">
            <a:spLocks noGrp="1"/>
          </p:cNvSpPr>
          <p:nvPr>
            <p:ph type="title"/>
          </p:nvPr>
        </p:nvSpPr>
        <p:spPr>
          <a:xfrm>
            <a:off x="1482463" y="1227719"/>
            <a:ext cx="7340032" cy="46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sz="1800" dirty="0"/>
              <a:t>6. Para qué sirve la función SUBSTRING y como funciona en MYSQL </a:t>
            </a:r>
          </a:p>
        </p:txBody>
      </p:sp>
      <p:sp>
        <p:nvSpPr>
          <p:cNvPr id="782" name="Google Shape;782;p3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 name="Google Shape;786;p37"/>
          <p:cNvGrpSpPr/>
          <p:nvPr/>
        </p:nvGrpSpPr>
        <p:grpSpPr>
          <a:xfrm>
            <a:off x="7819199" y="752550"/>
            <a:ext cx="604800" cy="147600"/>
            <a:chOff x="7688649" y="828750"/>
            <a:chExt cx="604800" cy="147600"/>
          </a:xfrm>
          <a:solidFill>
            <a:schemeClr val="bg1"/>
          </a:solidFill>
        </p:grpSpPr>
        <p:sp>
          <p:nvSpPr>
            <p:cNvPr id="787" name="Google Shape;787;p37"/>
            <p:cNvSpPr/>
            <p:nvPr/>
          </p:nvSpPr>
          <p:spPr>
            <a:xfrm>
              <a:off x="81458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88" name="Google Shape;788;p37"/>
            <p:cNvSpPr/>
            <p:nvPr/>
          </p:nvSpPr>
          <p:spPr>
            <a:xfrm>
              <a:off x="79172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89" name="Google Shape;789;p37"/>
            <p:cNvSpPr/>
            <p:nvPr/>
          </p:nvSpPr>
          <p:spPr>
            <a:xfrm>
              <a:off x="76886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
        <p:nvSpPr>
          <p:cNvPr id="85" name="Google Shape;1003;p42">
            <a:hlinkClick r:id="rId4" action="ppaction://hlinksldjump"/>
            <a:extLst>
              <a:ext uri="{FF2B5EF4-FFF2-40B4-BE49-F238E27FC236}">
                <a16:creationId xmlns:a16="http://schemas.microsoft.com/office/drawing/2014/main" id="{DF3E401C-1EAF-4164-B2B7-39306958AB84}"/>
              </a:ext>
            </a:extLst>
          </p:cNvPr>
          <p:cNvSpPr txBox="1">
            <a:spLocks/>
          </p:cNvSpPr>
          <p:nvPr/>
        </p:nvSpPr>
        <p:spPr>
          <a:xfrm>
            <a:off x="7791350" y="4755900"/>
            <a:ext cx="1066200" cy="2778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Oswald"/>
              <a:buNone/>
              <a:defRPr sz="2000" b="1" i="0" u="none" strike="noStrike" cap="none">
                <a:solidFill>
                  <a:schemeClr val="dk2"/>
                </a:solidFill>
                <a:latin typeface="Oswald"/>
                <a:ea typeface="Oswald"/>
                <a:cs typeface="Oswald"/>
                <a:sym typeface="Oswald"/>
              </a:defRPr>
            </a:lvl1pPr>
            <a:lvl2pPr marR="0" lvl="1"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2pPr>
            <a:lvl3pPr marR="0" lvl="2"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3pPr>
            <a:lvl4pPr marR="0" lvl="3"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4pPr>
            <a:lvl5pPr marR="0" lvl="4"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5pPr>
            <a:lvl6pPr marR="0" lvl="5"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6pPr>
            <a:lvl7pPr marR="0" lvl="6"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7pPr>
            <a:lvl8pPr marR="0" lvl="7"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8pPr>
            <a:lvl9pPr marR="0" lvl="8"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9pPr>
          </a:lstStyle>
          <a:p>
            <a:pPr algn="r"/>
            <a:r>
              <a:rPr lang="es-ES" sz="1400">
                <a:solidFill>
                  <a:schemeClr val="accent3">
                    <a:lumMod val="60000"/>
                    <a:lumOff val="40000"/>
                  </a:schemeClr>
                </a:solidFill>
              </a:rPr>
              <a:t>MARIA DB</a:t>
            </a:r>
            <a:endParaRPr lang="es-ES" sz="1400" dirty="0">
              <a:solidFill>
                <a:schemeClr val="accent3">
                  <a:lumMod val="60000"/>
                  <a:lumOff val="40000"/>
                </a:schemeClr>
              </a:solidFill>
            </a:endParaRPr>
          </a:p>
        </p:txBody>
      </p:sp>
      <p:grpSp>
        <p:nvGrpSpPr>
          <p:cNvPr id="40" name="Google Shape;712;p37">
            <a:extLst>
              <a:ext uri="{FF2B5EF4-FFF2-40B4-BE49-F238E27FC236}">
                <a16:creationId xmlns:a16="http://schemas.microsoft.com/office/drawing/2014/main" id="{8BC4675E-BFA9-4E6E-B288-154907768B6A}"/>
              </a:ext>
            </a:extLst>
          </p:cNvPr>
          <p:cNvGrpSpPr/>
          <p:nvPr/>
        </p:nvGrpSpPr>
        <p:grpSpPr>
          <a:xfrm>
            <a:off x="773517" y="1150289"/>
            <a:ext cx="737100" cy="793512"/>
            <a:chOff x="991075" y="1881675"/>
            <a:chExt cx="737100" cy="737100"/>
          </a:xfrm>
        </p:grpSpPr>
        <p:sp>
          <p:nvSpPr>
            <p:cNvPr id="41" name="Google Shape;713;p37">
              <a:extLst>
                <a:ext uri="{FF2B5EF4-FFF2-40B4-BE49-F238E27FC236}">
                  <a16:creationId xmlns:a16="http://schemas.microsoft.com/office/drawing/2014/main" id="{7800E3CE-4649-4FBA-905D-D69F274C5A17}"/>
                </a:ext>
              </a:extLst>
            </p:cNvPr>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14;p37">
              <a:extLst>
                <a:ext uri="{FF2B5EF4-FFF2-40B4-BE49-F238E27FC236}">
                  <a16:creationId xmlns:a16="http://schemas.microsoft.com/office/drawing/2014/main" id="{6BD9FA47-3AB8-4ECB-BC67-FD1A0CE37169}"/>
                </a:ext>
              </a:extLst>
            </p:cNvPr>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3699;p56">
            <a:extLst>
              <a:ext uri="{FF2B5EF4-FFF2-40B4-BE49-F238E27FC236}">
                <a16:creationId xmlns:a16="http://schemas.microsoft.com/office/drawing/2014/main" id="{3FD4E031-D331-4D17-997C-2C941028E65C}"/>
              </a:ext>
            </a:extLst>
          </p:cNvPr>
          <p:cNvGrpSpPr/>
          <p:nvPr/>
        </p:nvGrpSpPr>
        <p:grpSpPr>
          <a:xfrm>
            <a:off x="964516" y="1348568"/>
            <a:ext cx="355101" cy="379825"/>
            <a:chOff x="1351729" y="1937970"/>
            <a:chExt cx="409009" cy="406384"/>
          </a:xfrm>
        </p:grpSpPr>
        <p:sp>
          <p:nvSpPr>
            <p:cNvPr id="57" name="Google Shape;3700;p56">
              <a:extLst>
                <a:ext uri="{FF2B5EF4-FFF2-40B4-BE49-F238E27FC236}">
                  <a16:creationId xmlns:a16="http://schemas.microsoft.com/office/drawing/2014/main" id="{E49582AB-34C5-4570-AB50-E45C85C4A2CC}"/>
                </a:ext>
              </a:extLst>
            </p:cNvPr>
            <p:cNvSpPr/>
            <p:nvPr/>
          </p:nvSpPr>
          <p:spPr>
            <a:xfrm>
              <a:off x="1539297" y="1937970"/>
              <a:ext cx="221441" cy="406384"/>
            </a:xfrm>
            <a:custGeom>
              <a:avLst/>
              <a:gdLst/>
              <a:ahLst/>
              <a:cxnLst/>
              <a:rect l="l" t="t" r="r" b="b"/>
              <a:pathLst>
                <a:path w="7742" h="14208" extrusionOk="0">
                  <a:moveTo>
                    <a:pt x="580" y="1"/>
                  </a:moveTo>
                  <a:lnTo>
                    <a:pt x="1" y="7162"/>
                  </a:lnTo>
                  <a:lnTo>
                    <a:pt x="580" y="14207"/>
                  </a:lnTo>
                  <a:lnTo>
                    <a:pt x="2040" y="14207"/>
                  </a:lnTo>
                  <a:lnTo>
                    <a:pt x="2040" y="13141"/>
                  </a:lnTo>
                  <a:cubicBezTo>
                    <a:pt x="2712" y="12956"/>
                    <a:pt x="3291" y="12747"/>
                    <a:pt x="3871" y="12376"/>
                  </a:cubicBezTo>
                  <a:lnTo>
                    <a:pt x="4636" y="13141"/>
                  </a:lnTo>
                  <a:lnTo>
                    <a:pt x="6675" y="11125"/>
                  </a:lnTo>
                  <a:lnTo>
                    <a:pt x="5794" y="10337"/>
                  </a:lnTo>
                  <a:cubicBezTo>
                    <a:pt x="6188" y="9850"/>
                    <a:pt x="6466" y="9178"/>
                    <a:pt x="6582" y="8506"/>
                  </a:cubicBezTo>
                  <a:lnTo>
                    <a:pt x="7741" y="8506"/>
                  </a:lnTo>
                  <a:lnTo>
                    <a:pt x="7741" y="5702"/>
                  </a:lnTo>
                  <a:lnTo>
                    <a:pt x="6582" y="5702"/>
                  </a:lnTo>
                  <a:cubicBezTo>
                    <a:pt x="6466" y="5030"/>
                    <a:pt x="6188" y="4450"/>
                    <a:pt x="5794" y="3871"/>
                  </a:cubicBezTo>
                  <a:lnTo>
                    <a:pt x="6675" y="3106"/>
                  </a:lnTo>
                  <a:lnTo>
                    <a:pt x="4636" y="1067"/>
                  </a:lnTo>
                  <a:lnTo>
                    <a:pt x="3871" y="1855"/>
                  </a:lnTo>
                  <a:cubicBezTo>
                    <a:pt x="3291" y="1554"/>
                    <a:pt x="2712" y="1275"/>
                    <a:pt x="2040" y="1067"/>
                  </a:cubicBezTo>
                  <a:lnTo>
                    <a:pt x="2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701;p56">
              <a:extLst>
                <a:ext uri="{FF2B5EF4-FFF2-40B4-BE49-F238E27FC236}">
                  <a16:creationId xmlns:a16="http://schemas.microsoft.com/office/drawing/2014/main" id="{446F0429-F09B-49C7-85FB-BE02683E5649}"/>
                </a:ext>
              </a:extLst>
            </p:cNvPr>
            <p:cNvSpPr/>
            <p:nvPr/>
          </p:nvSpPr>
          <p:spPr>
            <a:xfrm>
              <a:off x="1351729" y="1937970"/>
              <a:ext cx="204165" cy="406384"/>
            </a:xfrm>
            <a:custGeom>
              <a:avLst/>
              <a:gdLst/>
              <a:ahLst/>
              <a:cxnLst/>
              <a:rect l="l" t="t" r="r" b="b"/>
              <a:pathLst>
                <a:path w="7138" h="14208" extrusionOk="0">
                  <a:moveTo>
                    <a:pt x="5701" y="1"/>
                  </a:moveTo>
                  <a:lnTo>
                    <a:pt x="5701" y="1067"/>
                  </a:lnTo>
                  <a:cubicBezTo>
                    <a:pt x="5122" y="1275"/>
                    <a:pt x="4450" y="1554"/>
                    <a:pt x="3870" y="1855"/>
                  </a:cubicBezTo>
                  <a:lnTo>
                    <a:pt x="3082" y="1067"/>
                  </a:lnTo>
                  <a:lnTo>
                    <a:pt x="1159" y="3106"/>
                  </a:lnTo>
                  <a:lnTo>
                    <a:pt x="1924" y="3871"/>
                  </a:lnTo>
                  <a:cubicBezTo>
                    <a:pt x="1553" y="4450"/>
                    <a:pt x="1251" y="5030"/>
                    <a:pt x="1159" y="5702"/>
                  </a:cubicBezTo>
                  <a:lnTo>
                    <a:pt x="0" y="5702"/>
                  </a:lnTo>
                  <a:lnTo>
                    <a:pt x="0" y="8506"/>
                  </a:lnTo>
                  <a:lnTo>
                    <a:pt x="1159" y="8506"/>
                  </a:lnTo>
                  <a:cubicBezTo>
                    <a:pt x="1251" y="9178"/>
                    <a:pt x="1553" y="9850"/>
                    <a:pt x="1924" y="10337"/>
                  </a:cubicBezTo>
                  <a:lnTo>
                    <a:pt x="1159" y="11125"/>
                  </a:lnTo>
                  <a:lnTo>
                    <a:pt x="3082" y="13141"/>
                  </a:lnTo>
                  <a:lnTo>
                    <a:pt x="3870" y="12376"/>
                  </a:lnTo>
                  <a:cubicBezTo>
                    <a:pt x="4450" y="12747"/>
                    <a:pt x="5122" y="12956"/>
                    <a:pt x="5701" y="13141"/>
                  </a:cubicBezTo>
                  <a:lnTo>
                    <a:pt x="5701" y="14207"/>
                  </a:lnTo>
                  <a:lnTo>
                    <a:pt x="7138" y="14207"/>
                  </a:lnTo>
                  <a:lnTo>
                    <a:pt x="71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702;p56">
              <a:extLst>
                <a:ext uri="{FF2B5EF4-FFF2-40B4-BE49-F238E27FC236}">
                  <a16:creationId xmlns:a16="http://schemas.microsoft.com/office/drawing/2014/main" id="{02C92AAA-E7AE-43B9-8F80-12C84B10F45A}"/>
                </a:ext>
              </a:extLst>
            </p:cNvPr>
            <p:cNvSpPr/>
            <p:nvPr/>
          </p:nvSpPr>
          <p:spPr>
            <a:xfrm>
              <a:off x="1439878" y="2065247"/>
              <a:ext cx="77570" cy="151822"/>
            </a:xfrm>
            <a:custGeom>
              <a:avLst/>
              <a:gdLst/>
              <a:ahLst/>
              <a:cxnLst/>
              <a:rect l="l" t="t" r="r" b="b"/>
              <a:pathLst>
                <a:path w="2712" h="5308" extrusionOk="0">
                  <a:moveTo>
                    <a:pt x="2040" y="0"/>
                  </a:moveTo>
                  <a:lnTo>
                    <a:pt x="0" y="2712"/>
                  </a:lnTo>
                  <a:lnTo>
                    <a:pt x="2040" y="5308"/>
                  </a:lnTo>
                  <a:lnTo>
                    <a:pt x="2712" y="4821"/>
                  </a:lnTo>
                  <a:lnTo>
                    <a:pt x="1066" y="2712"/>
                  </a:lnTo>
                  <a:lnTo>
                    <a:pt x="2712" y="580"/>
                  </a:lnTo>
                  <a:lnTo>
                    <a:pt x="20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703;p56">
              <a:extLst>
                <a:ext uri="{FF2B5EF4-FFF2-40B4-BE49-F238E27FC236}">
                  <a16:creationId xmlns:a16="http://schemas.microsoft.com/office/drawing/2014/main" id="{3C76DEC9-397E-45A8-8BD2-403EF58AE02C}"/>
                </a:ext>
              </a:extLst>
            </p:cNvPr>
            <p:cNvSpPr/>
            <p:nvPr/>
          </p:nvSpPr>
          <p:spPr>
            <a:xfrm>
              <a:off x="1594984" y="2065247"/>
              <a:ext cx="76912" cy="151822"/>
            </a:xfrm>
            <a:custGeom>
              <a:avLst/>
              <a:gdLst/>
              <a:ahLst/>
              <a:cxnLst/>
              <a:rect l="l" t="t" r="r" b="b"/>
              <a:pathLst>
                <a:path w="2689" h="5308" extrusionOk="0">
                  <a:moveTo>
                    <a:pt x="672" y="0"/>
                  </a:moveTo>
                  <a:lnTo>
                    <a:pt x="0" y="580"/>
                  </a:lnTo>
                  <a:lnTo>
                    <a:pt x="1623" y="2712"/>
                  </a:lnTo>
                  <a:lnTo>
                    <a:pt x="0" y="4821"/>
                  </a:lnTo>
                  <a:lnTo>
                    <a:pt x="672" y="5308"/>
                  </a:lnTo>
                  <a:lnTo>
                    <a:pt x="2689" y="2712"/>
                  </a:lnTo>
                  <a:lnTo>
                    <a:pt x="6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704;p56">
              <a:extLst>
                <a:ext uri="{FF2B5EF4-FFF2-40B4-BE49-F238E27FC236}">
                  <a16:creationId xmlns:a16="http://schemas.microsoft.com/office/drawing/2014/main" id="{27678BBD-6F7D-48AF-85C1-3A3832B2C07D}"/>
                </a:ext>
              </a:extLst>
            </p:cNvPr>
            <p:cNvSpPr/>
            <p:nvPr/>
          </p:nvSpPr>
          <p:spPr>
            <a:xfrm>
              <a:off x="1545275" y="2065247"/>
              <a:ext cx="21881" cy="151822"/>
            </a:xfrm>
            <a:custGeom>
              <a:avLst/>
              <a:gdLst/>
              <a:ahLst/>
              <a:cxnLst/>
              <a:rect l="l" t="t" r="r" b="b"/>
              <a:pathLst>
                <a:path w="765" h="5308" extrusionOk="0">
                  <a:moveTo>
                    <a:pt x="0" y="0"/>
                  </a:moveTo>
                  <a:lnTo>
                    <a:pt x="0" y="5308"/>
                  </a:lnTo>
                  <a:lnTo>
                    <a:pt x="765" y="5308"/>
                  </a:lnTo>
                  <a:lnTo>
                    <a:pt x="76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n 2">
            <a:extLst>
              <a:ext uri="{FF2B5EF4-FFF2-40B4-BE49-F238E27FC236}">
                <a16:creationId xmlns:a16="http://schemas.microsoft.com/office/drawing/2014/main" id="{59B6075F-A3BB-43AF-BEA1-0843FC85161E}"/>
              </a:ext>
            </a:extLst>
          </p:cNvPr>
          <p:cNvPicPr>
            <a:picLocks noChangeAspect="1"/>
          </p:cNvPicPr>
          <p:nvPr/>
        </p:nvPicPr>
        <p:blipFill>
          <a:blip r:embed="rId5"/>
          <a:stretch>
            <a:fillRect/>
          </a:stretch>
        </p:blipFill>
        <p:spPr>
          <a:xfrm>
            <a:off x="1959890" y="1696152"/>
            <a:ext cx="5224220" cy="2580512"/>
          </a:xfrm>
          <a:prstGeom prst="rect">
            <a:avLst/>
          </a:prstGeom>
        </p:spPr>
      </p:pic>
      <p:pic>
        <p:nvPicPr>
          <p:cNvPr id="5" name="Imagen 4">
            <a:extLst>
              <a:ext uri="{FF2B5EF4-FFF2-40B4-BE49-F238E27FC236}">
                <a16:creationId xmlns:a16="http://schemas.microsoft.com/office/drawing/2014/main" id="{1A95A5B3-727E-41C1-A87E-4C83FA8F279C}"/>
              </a:ext>
            </a:extLst>
          </p:cNvPr>
          <p:cNvPicPr>
            <a:picLocks noChangeAspect="1"/>
          </p:cNvPicPr>
          <p:nvPr/>
        </p:nvPicPr>
        <p:blipFill>
          <a:blip r:embed="rId6"/>
          <a:stretch>
            <a:fillRect/>
          </a:stretch>
        </p:blipFill>
        <p:spPr>
          <a:xfrm>
            <a:off x="2295525" y="4417233"/>
            <a:ext cx="4552950" cy="561975"/>
          </a:xfrm>
          <a:prstGeom prst="rect">
            <a:avLst/>
          </a:prstGeom>
        </p:spPr>
      </p:pic>
      <p:sp>
        <p:nvSpPr>
          <p:cNvPr id="32" name="Flecha: a la derecha 31">
            <a:extLst>
              <a:ext uri="{FF2B5EF4-FFF2-40B4-BE49-F238E27FC236}">
                <a16:creationId xmlns:a16="http://schemas.microsoft.com/office/drawing/2014/main" id="{1E36DFE5-75E8-4DAD-814C-E85179CE942B}"/>
              </a:ext>
            </a:extLst>
          </p:cNvPr>
          <p:cNvSpPr/>
          <p:nvPr/>
        </p:nvSpPr>
        <p:spPr>
          <a:xfrm>
            <a:off x="1858611" y="4710181"/>
            <a:ext cx="344152" cy="45719"/>
          </a:xfrm>
          <a:prstGeom prst="right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 name="CuadroTexto 32">
            <a:extLst>
              <a:ext uri="{FF2B5EF4-FFF2-40B4-BE49-F238E27FC236}">
                <a16:creationId xmlns:a16="http://schemas.microsoft.com/office/drawing/2014/main" id="{2E044DEA-7C82-4C72-8AF5-819798B2E4E3}"/>
              </a:ext>
            </a:extLst>
          </p:cNvPr>
          <p:cNvSpPr txBox="1"/>
          <p:nvPr/>
        </p:nvSpPr>
        <p:spPr>
          <a:xfrm>
            <a:off x="511691" y="4595523"/>
            <a:ext cx="1346920" cy="246221"/>
          </a:xfrm>
          <a:prstGeom prst="rect">
            <a:avLst/>
          </a:prstGeom>
          <a:noFill/>
        </p:spPr>
        <p:txBody>
          <a:bodyPr wrap="square" rtlCol="0">
            <a:spAutoFit/>
          </a:bodyPr>
          <a:lstStyle/>
          <a:p>
            <a:pPr algn="r"/>
            <a:r>
              <a:rPr lang="es-MX" sz="1000" b="1" dirty="0">
                <a:solidFill>
                  <a:schemeClr val="tx2">
                    <a:lumMod val="75000"/>
                  </a:schemeClr>
                </a:solidFill>
              </a:rPr>
              <a:t>Salida de Consola</a:t>
            </a:r>
          </a:p>
        </p:txBody>
      </p:sp>
      <p:sp>
        <p:nvSpPr>
          <p:cNvPr id="34" name="Flecha: a la derecha 33">
            <a:extLst>
              <a:ext uri="{FF2B5EF4-FFF2-40B4-BE49-F238E27FC236}">
                <a16:creationId xmlns:a16="http://schemas.microsoft.com/office/drawing/2014/main" id="{CEE9AEC2-5EEB-45A1-AD12-EC545BD44087}"/>
              </a:ext>
            </a:extLst>
          </p:cNvPr>
          <p:cNvSpPr/>
          <p:nvPr/>
        </p:nvSpPr>
        <p:spPr>
          <a:xfrm>
            <a:off x="1590668" y="4094708"/>
            <a:ext cx="344152" cy="45719"/>
          </a:xfrm>
          <a:prstGeom prst="rightArrow">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 name="CuadroTexto 35">
            <a:extLst>
              <a:ext uri="{FF2B5EF4-FFF2-40B4-BE49-F238E27FC236}">
                <a16:creationId xmlns:a16="http://schemas.microsoft.com/office/drawing/2014/main" id="{84699A7A-3920-4F89-A0C6-E1271DACDAAB}"/>
              </a:ext>
            </a:extLst>
          </p:cNvPr>
          <p:cNvSpPr txBox="1"/>
          <p:nvPr/>
        </p:nvSpPr>
        <p:spPr>
          <a:xfrm>
            <a:off x="262717" y="3838137"/>
            <a:ext cx="1346920" cy="553998"/>
          </a:xfrm>
          <a:prstGeom prst="rect">
            <a:avLst/>
          </a:prstGeom>
          <a:noFill/>
        </p:spPr>
        <p:txBody>
          <a:bodyPr wrap="square" rtlCol="0">
            <a:spAutoFit/>
          </a:bodyPr>
          <a:lstStyle/>
          <a:p>
            <a:pPr algn="r"/>
            <a:r>
              <a:rPr lang="es-MX" sz="1000" b="1" dirty="0">
                <a:solidFill>
                  <a:schemeClr val="accent3">
                    <a:lumMod val="60000"/>
                    <a:lumOff val="40000"/>
                  </a:schemeClr>
                </a:solidFill>
              </a:rPr>
              <a:t>Realizando la Consulta a la Función</a:t>
            </a:r>
          </a:p>
        </p:txBody>
      </p:sp>
      <p:sp>
        <p:nvSpPr>
          <p:cNvPr id="37" name="Flecha: a la derecha 36">
            <a:extLst>
              <a:ext uri="{FF2B5EF4-FFF2-40B4-BE49-F238E27FC236}">
                <a16:creationId xmlns:a16="http://schemas.microsoft.com/office/drawing/2014/main" id="{62AF9B4D-6C4D-4937-AE15-2D8BC4900B04}"/>
              </a:ext>
            </a:extLst>
          </p:cNvPr>
          <p:cNvSpPr/>
          <p:nvPr/>
        </p:nvSpPr>
        <p:spPr>
          <a:xfrm>
            <a:off x="1865765" y="2918016"/>
            <a:ext cx="344152" cy="45719"/>
          </a:xfrm>
          <a:prstGeom prst="rightArrow">
            <a:avLst/>
          </a:prstGeom>
          <a:solidFill>
            <a:srgbClr val="0EF698"/>
          </a:solidFill>
          <a:ln>
            <a:solidFill>
              <a:srgbClr val="0EF6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highlight>
                <a:srgbClr val="0EF698"/>
              </a:highlight>
            </a:endParaRPr>
          </a:p>
        </p:txBody>
      </p:sp>
      <p:sp>
        <p:nvSpPr>
          <p:cNvPr id="38" name="CuadroTexto 37">
            <a:extLst>
              <a:ext uri="{FF2B5EF4-FFF2-40B4-BE49-F238E27FC236}">
                <a16:creationId xmlns:a16="http://schemas.microsoft.com/office/drawing/2014/main" id="{D9BF2919-6A21-4198-A349-8968D2CC5A0A}"/>
              </a:ext>
            </a:extLst>
          </p:cNvPr>
          <p:cNvSpPr txBox="1"/>
          <p:nvPr/>
        </p:nvSpPr>
        <p:spPr>
          <a:xfrm>
            <a:off x="565908" y="2740400"/>
            <a:ext cx="1346920" cy="400110"/>
          </a:xfrm>
          <a:prstGeom prst="rect">
            <a:avLst/>
          </a:prstGeom>
          <a:noFill/>
        </p:spPr>
        <p:txBody>
          <a:bodyPr wrap="square" rtlCol="0">
            <a:spAutoFit/>
          </a:bodyPr>
          <a:lstStyle/>
          <a:p>
            <a:pPr algn="r"/>
            <a:r>
              <a:rPr lang="es-MX" sz="1000" b="1" dirty="0">
                <a:solidFill>
                  <a:srgbClr val="0EF698"/>
                </a:solidFill>
              </a:rPr>
              <a:t>Extrayendo la Subcadena</a:t>
            </a:r>
          </a:p>
        </p:txBody>
      </p:sp>
      <p:sp>
        <p:nvSpPr>
          <p:cNvPr id="39" name="Flecha: a la derecha 38">
            <a:extLst>
              <a:ext uri="{FF2B5EF4-FFF2-40B4-BE49-F238E27FC236}">
                <a16:creationId xmlns:a16="http://schemas.microsoft.com/office/drawing/2014/main" id="{C16A4595-48FE-4CC3-8E81-16FE1B3634F4}"/>
              </a:ext>
            </a:extLst>
          </p:cNvPr>
          <p:cNvSpPr/>
          <p:nvPr/>
        </p:nvSpPr>
        <p:spPr>
          <a:xfrm rot="10800000">
            <a:off x="3945694" y="3384741"/>
            <a:ext cx="344152" cy="45719"/>
          </a:xfrm>
          <a:prstGeom prst="rightArrow">
            <a:avLst/>
          </a:prstGeom>
          <a:solidFill>
            <a:srgbClr val="0EF698"/>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highlight>
                <a:srgbClr val="0EF698"/>
              </a:highlight>
            </a:endParaRPr>
          </a:p>
        </p:txBody>
      </p:sp>
      <p:sp>
        <p:nvSpPr>
          <p:cNvPr id="43" name="CuadroTexto 42">
            <a:extLst>
              <a:ext uri="{FF2B5EF4-FFF2-40B4-BE49-F238E27FC236}">
                <a16:creationId xmlns:a16="http://schemas.microsoft.com/office/drawing/2014/main" id="{3BA0F001-F981-4B24-9162-6E266C23C7FF}"/>
              </a:ext>
            </a:extLst>
          </p:cNvPr>
          <p:cNvSpPr txBox="1"/>
          <p:nvPr/>
        </p:nvSpPr>
        <p:spPr>
          <a:xfrm>
            <a:off x="4314915" y="3184686"/>
            <a:ext cx="946177" cy="400110"/>
          </a:xfrm>
          <a:prstGeom prst="rect">
            <a:avLst/>
          </a:prstGeom>
          <a:noFill/>
        </p:spPr>
        <p:txBody>
          <a:bodyPr wrap="square" rtlCol="0">
            <a:spAutoFit/>
          </a:bodyPr>
          <a:lstStyle/>
          <a:p>
            <a:pPr algn="r"/>
            <a:r>
              <a:rPr lang="es-MX" sz="1000" b="1" dirty="0">
                <a:solidFill>
                  <a:srgbClr val="92D050"/>
                </a:solidFill>
              </a:rPr>
              <a:t>Retornando el valor</a:t>
            </a:r>
          </a:p>
        </p:txBody>
      </p:sp>
    </p:spTree>
    <p:extLst>
      <p:ext uri="{BB962C8B-B14F-4D97-AF65-F5344CB8AC3E}">
        <p14:creationId xmlns:p14="http://schemas.microsoft.com/office/powerpoint/2010/main" val="13238105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11" name="Rectángulo 10">
            <a:extLst>
              <a:ext uri="{FF2B5EF4-FFF2-40B4-BE49-F238E27FC236}">
                <a16:creationId xmlns:a16="http://schemas.microsoft.com/office/drawing/2014/main" id="{66EBC6C7-635E-490B-AC54-B66BEF30EE63}"/>
              </a:ext>
            </a:extLst>
          </p:cNvPr>
          <p:cNvSpPr/>
          <p:nvPr/>
        </p:nvSpPr>
        <p:spPr>
          <a:xfrm>
            <a:off x="5486785" y="1193913"/>
            <a:ext cx="547702" cy="3381394"/>
          </a:xfrm>
          <a:prstGeom prst="rect">
            <a:avLst/>
          </a:prstGeom>
          <a:solidFill>
            <a:srgbClr val="29283D"/>
          </a:solidFill>
          <a:ln>
            <a:solidFill>
              <a:srgbClr val="2928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6" name="Rectángulo 95">
            <a:extLst>
              <a:ext uri="{FF2B5EF4-FFF2-40B4-BE49-F238E27FC236}">
                <a16:creationId xmlns:a16="http://schemas.microsoft.com/office/drawing/2014/main" id="{44EA8E8B-2115-457F-A251-A8F4F736B83C}"/>
              </a:ext>
            </a:extLst>
          </p:cNvPr>
          <p:cNvSpPr/>
          <p:nvPr/>
        </p:nvSpPr>
        <p:spPr>
          <a:xfrm>
            <a:off x="3003610" y="1210312"/>
            <a:ext cx="547702" cy="3381394"/>
          </a:xfrm>
          <a:prstGeom prst="rect">
            <a:avLst/>
          </a:prstGeom>
          <a:solidFill>
            <a:srgbClr val="29283D"/>
          </a:solidFill>
          <a:ln>
            <a:solidFill>
              <a:srgbClr val="2928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716" name="Google Shape;716;p37"/>
          <p:cNvGrpSpPr/>
          <p:nvPr/>
        </p:nvGrpSpPr>
        <p:grpSpPr>
          <a:xfrm>
            <a:off x="299286" y="189025"/>
            <a:ext cx="133205" cy="119344"/>
            <a:chOff x="222150" y="185025"/>
            <a:chExt cx="170100" cy="152400"/>
          </a:xfrm>
        </p:grpSpPr>
        <p:cxnSp>
          <p:nvCxnSpPr>
            <p:cNvPr id="717" name="Google Shape;717;p3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8" name="Google Shape;718;p3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9" name="Google Shape;719;p3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sp>
        <p:nvSpPr>
          <p:cNvPr id="731" name="Google Shape;731;p37"/>
          <p:cNvSpPr txBox="1">
            <a:spLocks noGrp="1"/>
          </p:cNvSpPr>
          <p:nvPr>
            <p:ph type="title" idx="6"/>
          </p:nvPr>
        </p:nvSpPr>
        <p:spPr>
          <a:xfrm>
            <a:off x="720000" y="540000"/>
            <a:ext cx="45411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8FF5C7"/>
                </a:solidFill>
              </a:rPr>
              <a:t>/CONCEPTOS</a:t>
            </a:r>
            <a:endParaRPr dirty="0">
              <a:solidFill>
                <a:srgbClr val="8FF5C7"/>
              </a:solidFill>
            </a:endParaRPr>
          </a:p>
        </p:txBody>
      </p:sp>
      <p:sp>
        <p:nvSpPr>
          <p:cNvPr id="732" name="Google Shape;732;p37"/>
          <p:cNvSpPr txBox="1">
            <a:spLocks noGrp="1"/>
          </p:cNvSpPr>
          <p:nvPr>
            <p:ph type="title"/>
          </p:nvPr>
        </p:nvSpPr>
        <p:spPr>
          <a:xfrm>
            <a:off x="1479299" y="1406970"/>
            <a:ext cx="7340032" cy="46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sz="1800" dirty="0"/>
              <a:t>7. Para qué sirve la función STRCMP y como funciona en MYSQL </a:t>
            </a:r>
            <a:endParaRPr lang="es-ES" dirty="0"/>
          </a:p>
        </p:txBody>
      </p:sp>
      <p:sp>
        <p:nvSpPr>
          <p:cNvPr id="782" name="Google Shape;782;p3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 name="Google Shape;786;p37"/>
          <p:cNvGrpSpPr/>
          <p:nvPr/>
        </p:nvGrpSpPr>
        <p:grpSpPr>
          <a:xfrm>
            <a:off x="7819199" y="752550"/>
            <a:ext cx="604800" cy="147600"/>
            <a:chOff x="7688649" y="828750"/>
            <a:chExt cx="604800" cy="147600"/>
          </a:xfrm>
          <a:solidFill>
            <a:schemeClr val="bg1"/>
          </a:solidFill>
        </p:grpSpPr>
        <p:sp>
          <p:nvSpPr>
            <p:cNvPr id="787" name="Google Shape;787;p37"/>
            <p:cNvSpPr/>
            <p:nvPr/>
          </p:nvSpPr>
          <p:spPr>
            <a:xfrm>
              <a:off x="81458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88" name="Google Shape;788;p37"/>
            <p:cNvSpPr/>
            <p:nvPr/>
          </p:nvSpPr>
          <p:spPr>
            <a:xfrm>
              <a:off x="79172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89" name="Google Shape;789;p37"/>
            <p:cNvSpPr/>
            <p:nvPr/>
          </p:nvSpPr>
          <p:spPr>
            <a:xfrm>
              <a:off x="76886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
        <p:nvSpPr>
          <p:cNvPr id="85" name="Google Shape;1003;p42">
            <a:hlinkClick r:id="rId4" action="ppaction://hlinksldjump"/>
            <a:extLst>
              <a:ext uri="{FF2B5EF4-FFF2-40B4-BE49-F238E27FC236}">
                <a16:creationId xmlns:a16="http://schemas.microsoft.com/office/drawing/2014/main" id="{DF3E401C-1EAF-4164-B2B7-39306958AB84}"/>
              </a:ext>
            </a:extLst>
          </p:cNvPr>
          <p:cNvSpPr txBox="1">
            <a:spLocks/>
          </p:cNvSpPr>
          <p:nvPr/>
        </p:nvSpPr>
        <p:spPr>
          <a:xfrm>
            <a:off x="7791350" y="4755900"/>
            <a:ext cx="1066200" cy="2778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Oswald"/>
              <a:buNone/>
              <a:defRPr sz="2000" b="1" i="0" u="none" strike="noStrike" cap="none">
                <a:solidFill>
                  <a:schemeClr val="dk2"/>
                </a:solidFill>
                <a:latin typeface="Oswald"/>
                <a:ea typeface="Oswald"/>
                <a:cs typeface="Oswald"/>
                <a:sym typeface="Oswald"/>
              </a:defRPr>
            </a:lvl1pPr>
            <a:lvl2pPr marR="0" lvl="1"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2pPr>
            <a:lvl3pPr marR="0" lvl="2"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3pPr>
            <a:lvl4pPr marR="0" lvl="3"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4pPr>
            <a:lvl5pPr marR="0" lvl="4"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5pPr>
            <a:lvl6pPr marR="0" lvl="5"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6pPr>
            <a:lvl7pPr marR="0" lvl="6"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7pPr>
            <a:lvl8pPr marR="0" lvl="7"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8pPr>
            <a:lvl9pPr marR="0" lvl="8"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9pPr>
          </a:lstStyle>
          <a:p>
            <a:pPr algn="r"/>
            <a:r>
              <a:rPr lang="es-ES" sz="1400">
                <a:solidFill>
                  <a:schemeClr val="accent3">
                    <a:lumMod val="60000"/>
                    <a:lumOff val="40000"/>
                  </a:schemeClr>
                </a:solidFill>
              </a:rPr>
              <a:t>MARIA DB</a:t>
            </a:r>
            <a:endParaRPr lang="es-ES" sz="1400" dirty="0">
              <a:solidFill>
                <a:schemeClr val="accent3">
                  <a:lumMod val="60000"/>
                  <a:lumOff val="40000"/>
                </a:schemeClr>
              </a:solidFill>
            </a:endParaRPr>
          </a:p>
        </p:txBody>
      </p:sp>
      <p:sp>
        <p:nvSpPr>
          <p:cNvPr id="64" name="CuadroTexto 63">
            <a:extLst>
              <a:ext uri="{FF2B5EF4-FFF2-40B4-BE49-F238E27FC236}">
                <a16:creationId xmlns:a16="http://schemas.microsoft.com/office/drawing/2014/main" id="{524B0FC0-6393-4713-A3D8-3B131C071ABC}"/>
              </a:ext>
            </a:extLst>
          </p:cNvPr>
          <p:cNvSpPr txBox="1"/>
          <p:nvPr/>
        </p:nvSpPr>
        <p:spPr>
          <a:xfrm>
            <a:off x="1479299" y="1867588"/>
            <a:ext cx="6797099" cy="830997"/>
          </a:xfrm>
          <a:prstGeom prst="rect">
            <a:avLst/>
          </a:prstGeom>
          <a:noFill/>
        </p:spPr>
        <p:txBody>
          <a:bodyPr wrap="square" rtlCol="0">
            <a:spAutoFit/>
          </a:bodyPr>
          <a:lstStyle/>
          <a:p>
            <a:pPr algn="just">
              <a:buClr>
                <a:schemeClr val="bg1"/>
              </a:buClr>
            </a:pPr>
            <a:r>
              <a:rPr lang="es-ES" sz="1600" dirty="0">
                <a:solidFill>
                  <a:schemeClr val="accent3">
                    <a:lumMod val="40000"/>
                    <a:lumOff val="60000"/>
                  </a:schemeClr>
                </a:solidFill>
              </a:rPr>
              <a:t>La función de STRCMP nos sirve para poder comparar dos cadenas de texto y devolver un valor numérico que indica si las cadenas son iguales o son diferentes. </a:t>
            </a:r>
          </a:p>
        </p:txBody>
      </p:sp>
      <p:grpSp>
        <p:nvGrpSpPr>
          <p:cNvPr id="40" name="Google Shape;712;p37">
            <a:extLst>
              <a:ext uri="{FF2B5EF4-FFF2-40B4-BE49-F238E27FC236}">
                <a16:creationId xmlns:a16="http://schemas.microsoft.com/office/drawing/2014/main" id="{8BC4675E-BFA9-4E6E-B288-154907768B6A}"/>
              </a:ext>
            </a:extLst>
          </p:cNvPr>
          <p:cNvGrpSpPr/>
          <p:nvPr/>
        </p:nvGrpSpPr>
        <p:grpSpPr>
          <a:xfrm>
            <a:off x="773517" y="1150289"/>
            <a:ext cx="737100" cy="793512"/>
            <a:chOff x="991075" y="1881675"/>
            <a:chExt cx="737100" cy="737100"/>
          </a:xfrm>
        </p:grpSpPr>
        <p:sp>
          <p:nvSpPr>
            <p:cNvPr id="41" name="Google Shape;713;p37">
              <a:extLst>
                <a:ext uri="{FF2B5EF4-FFF2-40B4-BE49-F238E27FC236}">
                  <a16:creationId xmlns:a16="http://schemas.microsoft.com/office/drawing/2014/main" id="{7800E3CE-4649-4FBA-905D-D69F274C5A17}"/>
                </a:ext>
              </a:extLst>
            </p:cNvPr>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14;p37">
              <a:extLst>
                <a:ext uri="{FF2B5EF4-FFF2-40B4-BE49-F238E27FC236}">
                  <a16:creationId xmlns:a16="http://schemas.microsoft.com/office/drawing/2014/main" id="{6BD9FA47-3AB8-4ECB-BC67-FD1A0CE37169}"/>
                </a:ext>
              </a:extLst>
            </p:cNvPr>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3699;p56">
            <a:extLst>
              <a:ext uri="{FF2B5EF4-FFF2-40B4-BE49-F238E27FC236}">
                <a16:creationId xmlns:a16="http://schemas.microsoft.com/office/drawing/2014/main" id="{3FD4E031-D331-4D17-997C-2C941028E65C}"/>
              </a:ext>
            </a:extLst>
          </p:cNvPr>
          <p:cNvGrpSpPr/>
          <p:nvPr/>
        </p:nvGrpSpPr>
        <p:grpSpPr>
          <a:xfrm>
            <a:off x="964516" y="1348568"/>
            <a:ext cx="355101" cy="379825"/>
            <a:chOff x="1351729" y="1937970"/>
            <a:chExt cx="409009" cy="406384"/>
          </a:xfrm>
        </p:grpSpPr>
        <p:sp>
          <p:nvSpPr>
            <p:cNvPr id="57" name="Google Shape;3700;p56">
              <a:extLst>
                <a:ext uri="{FF2B5EF4-FFF2-40B4-BE49-F238E27FC236}">
                  <a16:creationId xmlns:a16="http://schemas.microsoft.com/office/drawing/2014/main" id="{E49582AB-34C5-4570-AB50-E45C85C4A2CC}"/>
                </a:ext>
              </a:extLst>
            </p:cNvPr>
            <p:cNvSpPr/>
            <p:nvPr/>
          </p:nvSpPr>
          <p:spPr>
            <a:xfrm>
              <a:off x="1539297" y="1937970"/>
              <a:ext cx="221441" cy="406384"/>
            </a:xfrm>
            <a:custGeom>
              <a:avLst/>
              <a:gdLst/>
              <a:ahLst/>
              <a:cxnLst/>
              <a:rect l="l" t="t" r="r" b="b"/>
              <a:pathLst>
                <a:path w="7742" h="14208" extrusionOk="0">
                  <a:moveTo>
                    <a:pt x="580" y="1"/>
                  </a:moveTo>
                  <a:lnTo>
                    <a:pt x="1" y="7162"/>
                  </a:lnTo>
                  <a:lnTo>
                    <a:pt x="580" y="14207"/>
                  </a:lnTo>
                  <a:lnTo>
                    <a:pt x="2040" y="14207"/>
                  </a:lnTo>
                  <a:lnTo>
                    <a:pt x="2040" y="13141"/>
                  </a:lnTo>
                  <a:cubicBezTo>
                    <a:pt x="2712" y="12956"/>
                    <a:pt x="3291" y="12747"/>
                    <a:pt x="3871" y="12376"/>
                  </a:cubicBezTo>
                  <a:lnTo>
                    <a:pt x="4636" y="13141"/>
                  </a:lnTo>
                  <a:lnTo>
                    <a:pt x="6675" y="11125"/>
                  </a:lnTo>
                  <a:lnTo>
                    <a:pt x="5794" y="10337"/>
                  </a:lnTo>
                  <a:cubicBezTo>
                    <a:pt x="6188" y="9850"/>
                    <a:pt x="6466" y="9178"/>
                    <a:pt x="6582" y="8506"/>
                  </a:cubicBezTo>
                  <a:lnTo>
                    <a:pt x="7741" y="8506"/>
                  </a:lnTo>
                  <a:lnTo>
                    <a:pt x="7741" y="5702"/>
                  </a:lnTo>
                  <a:lnTo>
                    <a:pt x="6582" y="5702"/>
                  </a:lnTo>
                  <a:cubicBezTo>
                    <a:pt x="6466" y="5030"/>
                    <a:pt x="6188" y="4450"/>
                    <a:pt x="5794" y="3871"/>
                  </a:cubicBezTo>
                  <a:lnTo>
                    <a:pt x="6675" y="3106"/>
                  </a:lnTo>
                  <a:lnTo>
                    <a:pt x="4636" y="1067"/>
                  </a:lnTo>
                  <a:lnTo>
                    <a:pt x="3871" y="1855"/>
                  </a:lnTo>
                  <a:cubicBezTo>
                    <a:pt x="3291" y="1554"/>
                    <a:pt x="2712" y="1275"/>
                    <a:pt x="2040" y="1067"/>
                  </a:cubicBezTo>
                  <a:lnTo>
                    <a:pt x="2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701;p56">
              <a:extLst>
                <a:ext uri="{FF2B5EF4-FFF2-40B4-BE49-F238E27FC236}">
                  <a16:creationId xmlns:a16="http://schemas.microsoft.com/office/drawing/2014/main" id="{446F0429-F09B-49C7-85FB-BE02683E5649}"/>
                </a:ext>
              </a:extLst>
            </p:cNvPr>
            <p:cNvSpPr/>
            <p:nvPr/>
          </p:nvSpPr>
          <p:spPr>
            <a:xfrm>
              <a:off x="1351729" y="1937970"/>
              <a:ext cx="204165" cy="406384"/>
            </a:xfrm>
            <a:custGeom>
              <a:avLst/>
              <a:gdLst/>
              <a:ahLst/>
              <a:cxnLst/>
              <a:rect l="l" t="t" r="r" b="b"/>
              <a:pathLst>
                <a:path w="7138" h="14208" extrusionOk="0">
                  <a:moveTo>
                    <a:pt x="5701" y="1"/>
                  </a:moveTo>
                  <a:lnTo>
                    <a:pt x="5701" y="1067"/>
                  </a:lnTo>
                  <a:cubicBezTo>
                    <a:pt x="5122" y="1275"/>
                    <a:pt x="4450" y="1554"/>
                    <a:pt x="3870" y="1855"/>
                  </a:cubicBezTo>
                  <a:lnTo>
                    <a:pt x="3082" y="1067"/>
                  </a:lnTo>
                  <a:lnTo>
                    <a:pt x="1159" y="3106"/>
                  </a:lnTo>
                  <a:lnTo>
                    <a:pt x="1924" y="3871"/>
                  </a:lnTo>
                  <a:cubicBezTo>
                    <a:pt x="1553" y="4450"/>
                    <a:pt x="1251" y="5030"/>
                    <a:pt x="1159" y="5702"/>
                  </a:cubicBezTo>
                  <a:lnTo>
                    <a:pt x="0" y="5702"/>
                  </a:lnTo>
                  <a:lnTo>
                    <a:pt x="0" y="8506"/>
                  </a:lnTo>
                  <a:lnTo>
                    <a:pt x="1159" y="8506"/>
                  </a:lnTo>
                  <a:cubicBezTo>
                    <a:pt x="1251" y="9178"/>
                    <a:pt x="1553" y="9850"/>
                    <a:pt x="1924" y="10337"/>
                  </a:cubicBezTo>
                  <a:lnTo>
                    <a:pt x="1159" y="11125"/>
                  </a:lnTo>
                  <a:lnTo>
                    <a:pt x="3082" y="13141"/>
                  </a:lnTo>
                  <a:lnTo>
                    <a:pt x="3870" y="12376"/>
                  </a:lnTo>
                  <a:cubicBezTo>
                    <a:pt x="4450" y="12747"/>
                    <a:pt x="5122" y="12956"/>
                    <a:pt x="5701" y="13141"/>
                  </a:cubicBezTo>
                  <a:lnTo>
                    <a:pt x="5701" y="14207"/>
                  </a:lnTo>
                  <a:lnTo>
                    <a:pt x="7138" y="14207"/>
                  </a:lnTo>
                  <a:lnTo>
                    <a:pt x="71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702;p56">
              <a:extLst>
                <a:ext uri="{FF2B5EF4-FFF2-40B4-BE49-F238E27FC236}">
                  <a16:creationId xmlns:a16="http://schemas.microsoft.com/office/drawing/2014/main" id="{02C92AAA-E7AE-43B9-8F80-12C84B10F45A}"/>
                </a:ext>
              </a:extLst>
            </p:cNvPr>
            <p:cNvSpPr/>
            <p:nvPr/>
          </p:nvSpPr>
          <p:spPr>
            <a:xfrm>
              <a:off x="1439878" y="2065247"/>
              <a:ext cx="77570" cy="151822"/>
            </a:xfrm>
            <a:custGeom>
              <a:avLst/>
              <a:gdLst/>
              <a:ahLst/>
              <a:cxnLst/>
              <a:rect l="l" t="t" r="r" b="b"/>
              <a:pathLst>
                <a:path w="2712" h="5308" extrusionOk="0">
                  <a:moveTo>
                    <a:pt x="2040" y="0"/>
                  </a:moveTo>
                  <a:lnTo>
                    <a:pt x="0" y="2712"/>
                  </a:lnTo>
                  <a:lnTo>
                    <a:pt x="2040" y="5308"/>
                  </a:lnTo>
                  <a:lnTo>
                    <a:pt x="2712" y="4821"/>
                  </a:lnTo>
                  <a:lnTo>
                    <a:pt x="1066" y="2712"/>
                  </a:lnTo>
                  <a:lnTo>
                    <a:pt x="2712" y="580"/>
                  </a:lnTo>
                  <a:lnTo>
                    <a:pt x="20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703;p56">
              <a:extLst>
                <a:ext uri="{FF2B5EF4-FFF2-40B4-BE49-F238E27FC236}">
                  <a16:creationId xmlns:a16="http://schemas.microsoft.com/office/drawing/2014/main" id="{3C76DEC9-397E-45A8-8BD2-403EF58AE02C}"/>
                </a:ext>
              </a:extLst>
            </p:cNvPr>
            <p:cNvSpPr/>
            <p:nvPr/>
          </p:nvSpPr>
          <p:spPr>
            <a:xfrm>
              <a:off x="1594984" y="2065247"/>
              <a:ext cx="76912" cy="151822"/>
            </a:xfrm>
            <a:custGeom>
              <a:avLst/>
              <a:gdLst/>
              <a:ahLst/>
              <a:cxnLst/>
              <a:rect l="l" t="t" r="r" b="b"/>
              <a:pathLst>
                <a:path w="2689" h="5308" extrusionOk="0">
                  <a:moveTo>
                    <a:pt x="672" y="0"/>
                  </a:moveTo>
                  <a:lnTo>
                    <a:pt x="0" y="580"/>
                  </a:lnTo>
                  <a:lnTo>
                    <a:pt x="1623" y="2712"/>
                  </a:lnTo>
                  <a:lnTo>
                    <a:pt x="0" y="4821"/>
                  </a:lnTo>
                  <a:lnTo>
                    <a:pt x="672" y="5308"/>
                  </a:lnTo>
                  <a:lnTo>
                    <a:pt x="2689" y="2712"/>
                  </a:lnTo>
                  <a:lnTo>
                    <a:pt x="6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704;p56">
              <a:extLst>
                <a:ext uri="{FF2B5EF4-FFF2-40B4-BE49-F238E27FC236}">
                  <a16:creationId xmlns:a16="http://schemas.microsoft.com/office/drawing/2014/main" id="{27678BBD-6F7D-48AF-85C1-3A3832B2C07D}"/>
                </a:ext>
              </a:extLst>
            </p:cNvPr>
            <p:cNvSpPr/>
            <p:nvPr/>
          </p:nvSpPr>
          <p:spPr>
            <a:xfrm>
              <a:off x="1545275" y="2065247"/>
              <a:ext cx="21881" cy="151822"/>
            </a:xfrm>
            <a:custGeom>
              <a:avLst/>
              <a:gdLst/>
              <a:ahLst/>
              <a:cxnLst/>
              <a:rect l="l" t="t" r="r" b="b"/>
              <a:pathLst>
                <a:path w="765" h="5308" extrusionOk="0">
                  <a:moveTo>
                    <a:pt x="0" y="0"/>
                  </a:moveTo>
                  <a:lnTo>
                    <a:pt x="0" y="5308"/>
                  </a:lnTo>
                  <a:lnTo>
                    <a:pt x="765" y="5308"/>
                  </a:lnTo>
                  <a:lnTo>
                    <a:pt x="76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CuadroTexto 27">
            <a:extLst>
              <a:ext uri="{FF2B5EF4-FFF2-40B4-BE49-F238E27FC236}">
                <a16:creationId xmlns:a16="http://schemas.microsoft.com/office/drawing/2014/main" id="{4AFB6639-2325-447C-BA14-FD1D47FC94CE}"/>
              </a:ext>
            </a:extLst>
          </p:cNvPr>
          <p:cNvSpPr txBox="1"/>
          <p:nvPr/>
        </p:nvSpPr>
        <p:spPr>
          <a:xfrm>
            <a:off x="1479300" y="2891791"/>
            <a:ext cx="6797099" cy="738664"/>
          </a:xfrm>
          <a:prstGeom prst="rect">
            <a:avLst/>
          </a:prstGeom>
          <a:noFill/>
        </p:spPr>
        <p:txBody>
          <a:bodyPr wrap="square" rtlCol="0">
            <a:spAutoFit/>
          </a:bodyPr>
          <a:lstStyle/>
          <a:p>
            <a:pPr algn="just">
              <a:buClr>
                <a:schemeClr val="bg1"/>
              </a:buClr>
            </a:pPr>
            <a:r>
              <a:rPr lang="es-ES" dirty="0">
                <a:solidFill>
                  <a:schemeClr val="bg1"/>
                </a:solidFill>
              </a:rPr>
              <a:t>○ Crear una función que muestre el uso de las función STRCMP</a:t>
            </a:r>
          </a:p>
          <a:p>
            <a:pPr algn="just">
              <a:buClr>
                <a:schemeClr val="bg1"/>
              </a:buClr>
            </a:pPr>
            <a:r>
              <a:rPr lang="es-ES" dirty="0">
                <a:solidFill>
                  <a:schemeClr val="bg1"/>
                </a:solidFill>
              </a:rPr>
              <a:t>○ La función debe comparar 3 cadenas. Y deberá determinar si dos de ellas son</a:t>
            </a:r>
          </a:p>
          <a:p>
            <a:pPr algn="just">
              <a:buClr>
                <a:schemeClr val="bg1"/>
              </a:buClr>
            </a:pPr>
            <a:r>
              <a:rPr lang="es-ES" dirty="0">
                <a:solidFill>
                  <a:schemeClr val="bg1"/>
                </a:solidFill>
              </a:rPr>
              <a:t>iguales</a:t>
            </a:r>
          </a:p>
        </p:txBody>
      </p:sp>
    </p:spTree>
    <p:extLst>
      <p:ext uri="{BB962C8B-B14F-4D97-AF65-F5344CB8AC3E}">
        <p14:creationId xmlns:p14="http://schemas.microsoft.com/office/powerpoint/2010/main" val="2764935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11" name="Rectángulo 10">
            <a:extLst>
              <a:ext uri="{FF2B5EF4-FFF2-40B4-BE49-F238E27FC236}">
                <a16:creationId xmlns:a16="http://schemas.microsoft.com/office/drawing/2014/main" id="{66EBC6C7-635E-490B-AC54-B66BEF30EE63}"/>
              </a:ext>
            </a:extLst>
          </p:cNvPr>
          <p:cNvSpPr/>
          <p:nvPr/>
        </p:nvSpPr>
        <p:spPr>
          <a:xfrm>
            <a:off x="5486785" y="1193913"/>
            <a:ext cx="547702" cy="3381394"/>
          </a:xfrm>
          <a:prstGeom prst="rect">
            <a:avLst/>
          </a:prstGeom>
          <a:solidFill>
            <a:srgbClr val="29283D"/>
          </a:solidFill>
          <a:ln>
            <a:solidFill>
              <a:srgbClr val="2928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6" name="Rectángulo 95">
            <a:extLst>
              <a:ext uri="{FF2B5EF4-FFF2-40B4-BE49-F238E27FC236}">
                <a16:creationId xmlns:a16="http://schemas.microsoft.com/office/drawing/2014/main" id="{44EA8E8B-2115-457F-A251-A8F4F736B83C}"/>
              </a:ext>
            </a:extLst>
          </p:cNvPr>
          <p:cNvSpPr/>
          <p:nvPr/>
        </p:nvSpPr>
        <p:spPr>
          <a:xfrm>
            <a:off x="3003610" y="1210312"/>
            <a:ext cx="547702" cy="3381394"/>
          </a:xfrm>
          <a:prstGeom prst="rect">
            <a:avLst/>
          </a:prstGeom>
          <a:solidFill>
            <a:srgbClr val="29283D"/>
          </a:solidFill>
          <a:ln>
            <a:solidFill>
              <a:srgbClr val="2928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716" name="Google Shape;716;p37"/>
          <p:cNvGrpSpPr/>
          <p:nvPr/>
        </p:nvGrpSpPr>
        <p:grpSpPr>
          <a:xfrm>
            <a:off x="299286" y="189025"/>
            <a:ext cx="133205" cy="119344"/>
            <a:chOff x="222150" y="185025"/>
            <a:chExt cx="170100" cy="152400"/>
          </a:xfrm>
        </p:grpSpPr>
        <p:cxnSp>
          <p:nvCxnSpPr>
            <p:cNvPr id="717" name="Google Shape;717;p3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8" name="Google Shape;718;p3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9" name="Google Shape;719;p3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sp>
        <p:nvSpPr>
          <p:cNvPr id="731" name="Google Shape;731;p37"/>
          <p:cNvSpPr txBox="1">
            <a:spLocks noGrp="1"/>
          </p:cNvSpPr>
          <p:nvPr>
            <p:ph type="title" idx="6"/>
          </p:nvPr>
        </p:nvSpPr>
        <p:spPr>
          <a:xfrm>
            <a:off x="720001" y="348449"/>
            <a:ext cx="45411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8FF5C7"/>
                </a:solidFill>
              </a:rPr>
              <a:t>/CONCEPTOS</a:t>
            </a:r>
            <a:endParaRPr dirty="0">
              <a:solidFill>
                <a:srgbClr val="8FF5C7"/>
              </a:solidFill>
            </a:endParaRPr>
          </a:p>
        </p:txBody>
      </p:sp>
      <p:sp>
        <p:nvSpPr>
          <p:cNvPr id="782" name="Google Shape;782;p3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 name="Google Shape;786;p37"/>
          <p:cNvGrpSpPr/>
          <p:nvPr/>
        </p:nvGrpSpPr>
        <p:grpSpPr>
          <a:xfrm>
            <a:off x="7819199" y="752550"/>
            <a:ext cx="604800" cy="147600"/>
            <a:chOff x="7688649" y="828750"/>
            <a:chExt cx="604800" cy="147600"/>
          </a:xfrm>
          <a:solidFill>
            <a:schemeClr val="bg1"/>
          </a:solidFill>
        </p:grpSpPr>
        <p:sp>
          <p:nvSpPr>
            <p:cNvPr id="787" name="Google Shape;787;p37"/>
            <p:cNvSpPr/>
            <p:nvPr/>
          </p:nvSpPr>
          <p:spPr>
            <a:xfrm>
              <a:off x="81458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88" name="Google Shape;788;p37"/>
            <p:cNvSpPr/>
            <p:nvPr/>
          </p:nvSpPr>
          <p:spPr>
            <a:xfrm>
              <a:off x="79172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89" name="Google Shape;789;p37"/>
            <p:cNvSpPr/>
            <p:nvPr/>
          </p:nvSpPr>
          <p:spPr>
            <a:xfrm>
              <a:off x="76886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
        <p:nvSpPr>
          <p:cNvPr id="85" name="Google Shape;1003;p42">
            <a:hlinkClick r:id="rId4" action="ppaction://hlinksldjump"/>
            <a:extLst>
              <a:ext uri="{FF2B5EF4-FFF2-40B4-BE49-F238E27FC236}">
                <a16:creationId xmlns:a16="http://schemas.microsoft.com/office/drawing/2014/main" id="{DF3E401C-1EAF-4164-B2B7-39306958AB84}"/>
              </a:ext>
            </a:extLst>
          </p:cNvPr>
          <p:cNvSpPr txBox="1">
            <a:spLocks/>
          </p:cNvSpPr>
          <p:nvPr/>
        </p:nvSpPr>
        <p:spPr>
          <a:xfrm>
            <a:off x="7791350" y="4755900"/>
            <a:ext cx="1066200" cy="2778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Oswald"/>
              <a:buNone/>
              <a:defRPr sz="2000" b="1" i="0" u="none" strike="noStrike" cap="none">
                <a:solidFill>
                  <a:schemeClr val="dk2"/>
                </a:solidFill>
                <a:latin typeface="Oswald"/>
                <a:ea typeface="Oswald"/>
                <a:cs typeface="Oswald"/>
                <a:sym typeface="Oswald"/>
              </a:defRPr>
            </a:lvl1pPr>
            <a:lvl2pPr marR="0" lvl="1"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2pPr>
            <a:lvl3pPr marR="0" lvl="2"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3pPr>
            <a:lvl4pPr marR="0" lvl="3"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4pPr>
            <a:lvl5pPr marR="0" lvl="4"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5pPr>
            <a:lvl6pPr marR="0" lvl="5"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6pPr>
            <a:lvl7pPr marR="0" lvl="6"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7pPr>
            <a:lvl8pPr marR="0" lvl="7"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8pPr>
            <a:lvl9pPr marR="0" lvl="8"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9pPr>
          </a:lstStyle>
          <a:p>
            <a:pPr algn="r"/>
            <a:r>
              <a:rPr lang="es-ES" sz="1400">
                <a:solidFill>
                  <a:schemeClr val="accent3">
                    <a:lumMod val="60000"/>
                    <a:lumOff val="40000"/>
                  </a:schemeClr>
                </a:solidFill>
              </a:rPr>
              <a:t>MARIA DB</a:t>
            </a:r>
            <a:endParaRPr lang="es-ES" sz="1400" dirty="0">
              <a:solidFill>
                <a:schemeClr val="accent3">
                  <a:lumMod val="60000"/>
                  <a:lumOff val="40000"/>
                </a:schemeClr>
              </a:solidFill>
            </a:endParaRPr>
          </a:p>
        </p:txBody>
      </p:sp>
      <p:pic>
        <p:nvPicPr>
          <p:cNvPr id="3" name="Imagen 2">
            <a:extLst>
              <a:ext uri="{FF2B5EF4-FFF2-40B4-BE49-F238E27FC236}">
                <a16:creationId xmlns:a16="http://schemas.microsoft.com/office/drawing/2014/main" id="{36FFF730-C98F-4456-A3E3-E27D10944881}"/>
              </a:ext>
            </a:extLst>
          </p:cNvPr>
          <p:cNvPicPr>
            <a:picLocks noChangeAspect="1"/>
          </p:cNvPicPr>
          <p:nvPr/>
        </p:nvPicPr>
        <p:blipFill>
          <a:blip r:embed="rId5"/>
          <a:stretch>
            <a:fillRect/>
          </a:stretch>
        </p:blipFill>
        <p:spPr>
          <a:xfrm>
            <a:off x="1423504" y="900150"/>
            <a:ext cx="6469495" cy="3156989"/>
          </a:xfrm>
          <a:prstGeom prst="rect">
            <a:avLst/>
          </a:prstGeom>
        </p:spPr>
      </p:pic>
      <p:pic>
        <p:nvPicPr>
          <p:cNvPr id="5" name="Imagen 4">
            <a:extLst>
              <a:ext uri="{FF2B5EF4-FFF2-40B4-BE49-F238E27FC236}">
                <a16:creationId xmlns:a16="http://schemas.microsoft.com/office/drawing/2014/main" id="{EEDEC726-E22C-421C-A60C-0FDF24406CC9}"/>
              </a:ext>
            </a:extLst>
          </p:cNvPr>
          <p:cNvPicPr>
            <a:picLocks noChangeAspect="1"/>
          </p:cNvPicPr>
          <p:nvPr/>
        </p:nvPicPr>
        <p:blipFill>
          <a:blip r:embed="rId6"/>
          <a:stretch>
            <a:fillRect/>
          </a:stretch>
        </p:blipFill>
        <p:spPr>
          <a:xfrm>
            <a:off x="1995487" y="4164250"/>
            <a:ext cx="5153025" cy="657225"/>
          </a:xfrm>
          <a:prstGeom prst="rect">
            <a:avLst/>
          </a:prstGeom>
        </p:spPr>
      </p:pic>
      <p:sp>
        <p:nvSpPr>
          <p:cNvPr id="34" name="Flecha: a la derecha 33">
            <a:extLst>
              <a:ext uri="{FF2B5EF4-FFF2-40B4-BE49-F238E27FC236}">
                <a16:creationId xmlns:a16="http://schemas.microsoft.com/office/drawing/2014/main" id="{0B69FC23-BCFD-4EC9-8EF5-4D169CAE2902}"/>
              </a:ext>
            </a:extLst>
          </p:cNvPr>
          <p:cNvSpPr/>
          <p:nvPr/>
        </p:nvSpPr>
        <p:spPr>
          <a:xfrm>
            <a:off x="1559720" y="4545987"/>
            <a:ext cx="344152" cy="45719"/>
          </a:xfrm>
          <a:prstGeom prst="right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 name="CuadroTexto 34">
            <a:extLst>
              <a:ext uri="{FF2B5EF4-FFF2-40B4-BE49-F238E27FC236}">
                <a16:creationId xmlns:a16="http://schemas.microsoft.com/office/drawing/2014/main" id="{458B8F61-1B43-4D95-B1BA-BACD56C3A568}"/>
              </a:ext>
            </a:extLst>
          </p:cNvPr>
          <p:cNvSpPr txBox="1"/>
          <p:nvPr/>
        </p:nvSpPr>
        <p:spPr>
          <a:xfrm>
            <a:off x="212800" y="4431329"/>
            <a:ext cx="1346920" cy="246221"/>
          </a:xfrm>
          <a:prstGeom prst="rect">
            <a:avLst/>
          </a:prstGeom>
          <a:noFill/>
        </p:spPr>
        <p:txBody>
          <a:bodyPr wrap="square" rtlCol="0">
            <a:spAutoFit/>
          </a:bodyPr>
          <a:lstStyle/>
          <a:p>
            <a:pPr algn="r"/>
            <a:r>
              <a:rPr lang="es-MX" sz="1000" b="1" dirty="0">
                <a:solidFill>
                  <a:schemeClr val="tx2">
                    <a:lumMod val="75000"/>
                  </a:schemeClr>
                </a:solidFill>
              </a:rPr>
              <a:t>Salida de Consola</a:t>
            </a:r>
          </a:p>
        </p:txBody>
      </p:sp>
      <p:sp>
        <p:nvSpPr>
          <p:cNvPr id="36" name="Flecha: a la derecha 35">
            <a:extLst>
              <a:ext uri="{FF2B5EF4-FFF2-40B4-BE49-F238E27FC236}">
                <a16:creationId xmlns:a16="http://schemas.microsoft.com/office/drawing/2014/main" id="{1B984C7A-CAB6-4039-813D-920FF81165A3}"/>
              </a:ext>
            </a:extLst>
          </p:cNvPr>
          <p:cNvSpPr/>
          <p:nvPr/>
        </p:nvSpPr>
        <p:spPr>
          <a:xfrm>
            <a:off x="1068137" y="3852103"/>
            <a:ext cx="344152" cy="45719"/>
          </a:xfrm>
          <a:prstGeom prst="rightArrow">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 name="CuadroTexto 36">
            <a:extLst>
              <a:ext uri="{FF2B5EF4-FFF2-40B4-BE49-F238E27FC236}">
                <a16:creationId xmlns:a16="http://schemas.microsoft.com/office/drawing/2014/main" id="{B25B9AFB-D0B6-4EB8-81D5-CCBA15053530}"/>
              </a:ext>
            </a:extLst>
          </p:cNvPr>
          <p:cNvSpPr txBox="1"/>
          <p:nvPr/>
        </p:nvSpPr>
        <p:spPr>
          <a:xfrm>
            <a:off x="-259814" y="3595532"/>
            <a:ext cx="1346920" cy="553998"/>
          </a:xfrm>
          <a:prstGeom prst="rect">
            <a:avLst/>
          </a:prstGeom>
          <a:noFill/>
        </p:spPr>
        <p:txBody>
          <a:bodyPr wrap="square" rtlCol="0">
            <a:spAutoFit/>
          </a:bodyPr>
          <a:lstStyle/>
          <a:p>
            <a:pPr algn="r"/>
            <a:r>
              <a:rPr lang="es-MX" sz="1000" b="1" dirty="0">
                <a:solidFill>
                  <a:schemeClr val="accent3">
                    <a:lumMod val="60000"/>
                    <a:lumOff val="40000"/>
                  </a:schemeClr>
                </a:solidFill>
              </a:rPr>
              <a:t>Realizando la Consulta a la Función</a:t>
            </a:r>
          </a:p>
        </p:txBody>
      </p:sp>
      <p:sp>
        <p:nvSpPr>
          <p:cNvPr id="38" name="Abrir llave 37">
            <a:extLst>
              <a:ext uri="{FF2B5EF4-FFF2-40B4-BE49-F238E27FC236}">
                <a16:creationId xmlns:a16="http://schemas.microsoft.com/office/drawing/2014/main" id="{F55FE94B-9B60-4E2A-8E36-EE1E3F8432F4}"/>
              </a:ext>
            </a:extLst>
          </p:cNvPr>
          <p:cNvSpPr/>
          <p:nvPr/>
        </p:nvSpPr>
        <p:spPr>
          <a:xfrm>
            <a:off x="1225947" y="921150"/>
            <a:ext cx="197557" cy="2682598"/>
          </a:xfrm>
          <a:prstGeom prst="leftBrace">
            <a:avLst/>
          </a:prstGeom>
          <a:noFill/>
          <a:ln>
            <a:solidFill>
              <a:srgbClr val="0EF69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dirty="0"/>
          </a:p>
        </p:txBody>
      </p:sp>
      <p:sp>
        <p:nvSpPr>
          <p:cNvPr id="39" name="CuadroTexto 38">
            <a:extLst>
              <a:ext uri="{FF2B5EF4-FFF2-40B4-BE49-F238E27FC236}">
                <a16:creationId xmlns:a16="http://schemas.microsoft.com/office/drawing/2014/main" id="{7086A468-5269-4E18-89D2-98E9D0278089}"/>
              </a:ext>
            </a:extLst>
          </p:cNvPr>
          <p:cNvSpPr txBox="1"/>
          <p:nvPr/>
        </p:nvSpPr>
        <p:spPr>
          <a:xfrm>
            <a:off x="-78216" y="1999050"/>
            <a:ext cx="1346920" cy="553998"/>
          </a:xfrm>
          <a:prstGeom prst="rect">
            <a:avLst/>
          </a:prstGeom>
          <a:noFill/>
        </p:spPr>
        <p:txBody>
          <a:bodyPr wrap="square" rtlCol="0">
            <a:spAutoFit/>
          </a:bodyPr>
          <a:lstStyle/>
          <a:p>
            <a:pPr algn="r"/>
            <a:r>
              <a:rPr lang="es-MX" sz="1000" b="1" dirty="0">
                <a:solidFill>
                  <a:srgbClr val="0EF698"/>
                </a:solidFill>
              </a:rPr>
              <a:t>Creación de Función usando STRCMP</a:t>
            </a:r>
          </a:p>
        </p:txBody>
      </p:sp>
    </p:spTree>
    <p:extLst>
      <p:ext uri="{BB962C8B-B14F-4D97-AF65-F5344CB8AC3E}">
        <p14:creationId xmlns:p14="http://schemas.microsoft.com/office/powerpoint/2010/main" val="2867061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11" name="Rectángulo 10">
            <a:extLst>
              <a:ext uri="{FF2B5EF4-FFF2-40B4-BE49-F238E27FC236}">
                <a16:creationId xmlns:a16="http://schemas.microsoft.com/office/drawing/2014/main" id="{66EBC6C7-635E-490B-AC54-B66BEF30EE63}"/>
              </a:ext>
            </a:extLst>
          </p:cNvPr>
          <p:cNvSpPr/>
          <p:nvPr/>
        </p:nvSpPr>
        <p:spPr>
          <a:xfrm>
            <a:off x="5486785" y="1193913"/>
            <a:ext cx="547702" cy="3381394"/>
          </a:xfrm>
          <a:prstGeom prst="rect">
            <a:avLst/>
          </a:prstGeom>
          <a:solidFill>
            <a:srgbClr val="29283D"/>
          </a:solidFill>
          <a:ln>
            <a:solidFill>
              <a:srgbClr val="2928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6" name="Rectángulo 95">
            <a:extLst>
              <a:ext uri="{FF2B5EF4-FFF2-40B4-BE49-F238E27FC236}">
                <a16:creationId xmlns:a16="http://schemas.microsoft.com/office/drawing/2014/main" id="{44EA8E8B-2115-457F-A251-A8F4F736B83C}"/>
              </a:ext>
            </a:extLst>
          </p:cNvPr>
          <p:cNvSpPr/>
          <p:nvPr/>
        </p:nvSpPr>
        <p:spPr>
          <a:xfrm>
            <a:off x="3003610" y="1210312"/>
            <a:ext cx="547702" cy="3381394"/>
          </a:xfrm>
          <a:prstGeom prst="rect">
            <a:avLst/>
          </a:prstGeom>
          <a:solidFill>
            <a:srgbClr val="29283D"/>
          </a:solidFill>
          <a:ln>
            <a:solidFill>
              <a:srgbClr val="2928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716" name="Google Shape;716;p37"/>
          <p:cNvGrpSpPr/>
          <p:nvPr/>
        </p:nvGrpSpPr>
        <p:grpSpPr>
          <a:xfrm>
            <a:off x="299286" y="189025"/>
            <a:ext cx="133205" cy="119344"/>
            <a:chOff x="222150" y="185025"/>
            <a:chExt cx="170100" cy="152400"/>
          </a:xfrm>
        </p:grpSpPr>
        <p:cxnSp>
          <p:nvCxnSpPr>
            <p:cNvPr id="717" name="Google Shape;717;p3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8" name="Google Shape;718;p3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9" name="Google Shape;719;p3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sp>
        <p:nvSpPr>
          <p:cNvPr id="731" name="Google Shape;731;p37"/>
          <p:cNvSpPr txBox="1">
            <a:spLocks noGrp="1"/>
          </p:cNvSpPr>
          <p:nvPr>
            <p:ph type="title" idx="6"/>
          </p:nvPr>
        </p:nvSpPr>
        <p:spPr>
          <a:xfrm>
            <a:off x="720000" y="540000"/>
            <a:ext cx="45411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8FF5C7"/>
                </a:solidFill>
              </a:rPr>
              <a:t>/CONCEPTOS</a:t>
            </a:r>
            <a:endParaRPr dirty="0">
              <a:solidFill>
                <a:srgbClr val="8FF5C7"/>
              </a:solidFill>
            </a:endParaRPr>
          </a:p>
        </p:txBody>
      </p:sp>
      <p:sp>
        <p:nvSpPr>
          <p:cNvPr id="732" name="Google Shape;732;p37"/>
          <p:cNvSpPr txBox="1">
            <a:spLocks noGrp="1"/>
          </p:cNvSpPr>
          <p:nvPr>
            <p:ph type="title"/>
          </p:nvPr>
        </p:nvSpPr>
        <p:spPr>
          <a:xfrm>
            <a:off x="1510612" y="1279751"/>
            <a:ext cx="7340032" cy="46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sz="1600" dirty="0"/>
              <a:t>8. Para qué sirve la función CHAR_LENGTH y LOCATE y como funciona en MYSQL </a:t>
            </a:r>
            <a:endParaRPr lang="es-ES" dirty="0"/>
          </a:p>
        </p:txBody>
      </p:sp>
      <p:sp>
        <p:nvSpPr>
          <p:cNvPr id="782" name="Google Shape;782;p3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 name="Google Shape;786;p37"/>
          <p:cNvGrpSpPr/>
          <p:nvPr/>
        </p:nvGrpSpPr>
        <p:grpSpPr>
          <a:xfrm>
            <a:off x="7819199" y="752550"/>
            <a:ext cx="604800" cy="147600"/>
            <a:chOff x="7688649" y="828750"/>
            <a:chExt cx="604800" cy="147600"/>
          </a:xfrm>
          <a:solidFill>
            <a:schemeClr val="bg1"/>
          </a:solidFill>
        </p:grpSpPr>
        <p:sp>
          <p:nvSpPr>
            <p:cNvPr id="787" name="Google Shape;787;p37"/>
            <p:cNvSpPr/>
            <p:nvPr/>
          </p:nvSpPr>
          <p:spPr>
            <a:xfrm>
              <a:off x="81458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88" name="Google Shape;788;p37"/>
            <p:cNvSpPr/>
            <p:nvPr/>
          </p:nvSpPr>
          <p:spPr>
            <a:xfrm>
              <a:off x="79172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89" name="Google Shape;789;p37"/>
            <p:cNvSpPr/>
            <p:nvPr/>
          </p:nvSpPr>
          <p:spPr>
            <a:xfrm>
              <a:off x="76886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
        <p:nvSpPr>
          <p:cNvPr id="85" name="Google Shape;1003;p42">
            <a:hlinkClick r:id="rId4" action="ppaction://hlinksldjump"/>
            <a:extLst>
              <a:ext uri="{FF2B5EF4-FFF2-40B4-BE49-F238E27FC236}">
                <a16:creationId xmlns:a16="http://schemas.microsoft.com/office/drawing/2014/main" id="{DF3E401C-1EAF-4164-B2B7-39306958AB84}"/>
              </a:ext>
            </a:extLst>
          </p:cNvPr>
          <p:cNvSpPr txBox="1">
            <a:spLocks/>
          </p:cNvSpPr>
          <p:nvPr/>
        </p:nvSpPr>
        <p:spPr>
          <a:xfrm>
            <a:off x="7791350" y="4755900"/>
            <a:ext cx="1066200" cy="2778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Oswald"/>
              <a:buNone/>
              <a:defRPr sz="2000" b="1" i="0" u="none" strike="noStrike" cap="none">
                <a:solidFill>
                  <a:schemeClr val="dk2"/>
                </a:solidFill>
                <a:latin typeface="Oswald"/>
                <a:ea typeface="Oswald"/>
                <a:cs typeface="Oswald"/>
                <a:sym typeface="Oswald"/>
              </a:defRPr>
            </a:lvl1pPr>
            <a:lvl2pPr marR="0" lvl="1"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2pPr>
            <a:lvl3pPr marR="0" lvl="2"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3pPr>
            <a:lvl4pPr marR="0" lvl="3"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4pPr>
            <a:lvl5pPr marR="0" lvl="4"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5pPr>
            <a:lvl6pPr marR="0" lvl="5"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6pPr>
            <a:lvl7pPr marR="0" lvl="6"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7pPr>
            <a:lvl8pPr marR="0" lvl="7"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8pPr>
            <a:lvl9pPr marR="0" lvl="8"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9pPr>
          </a:lstStyle>
          <a:p>
            <a:pPr algn="r"/>
            <a:r>
              <a:rPr lang="es-ES" sz="1400">
                <a:solidFill>
                  <a:schemeClr val="accent3">
                    <a:lumMod val="60000"/>
                    <a:lumOff val="40000"/>
                  </a:schemeClr>
                </a:solidFill>
              </a:rPr>
              <a:t>MARIA DB</a:t>
            </a:r>
            <a:endParaRPr lang="es-ES" sz="1400" dirty="0">
              <a:solidFill>
                <a:schemeClr val="accent3">
                  <a:lumMod val="60000"/>
                  <a:lumOff val="40000"/>
                </a:schemeClr>
              </a:solidFill>
            </a:endParaRPr>
          </a:p>
        </p:txBody>
      </p:sp>
      <p:sp>
        <p:nvSpPr>
          <p:cNvPr id="64" name="CuadroTexto 63">
            <a:extLst>
              <a:ext uri="{FF2B5EF4-FFF2-40B4-BE49-F238E27FC236}">
                <a16:creationId xmlns:a16="http://schemas.microsoft.com/office/drawing/2014/main" id="{524B0FC0-6393-4713-A3D8-3B131C071ABC}"/>
              </a:ext>
            </a:extLst>
          </p:cNvPr>
          <p:cNvSpPr txBox="1"/>
          <p:nvPr/>
        </p:nvSpPr>
        <p:spPr>
          <a:xfrm>
            <a:off x="1479299" y="1867588"/>
            <a:ext cx="6797099" cy="1323439"/>
          </a:xfrm>
          <a:prstGeom prst="rect">
            <a:avLst/>
          </a:prstGeom>
          <a:noFill/>
        </p:spPr>
        <p:txBody>
          <a:bodyPr wrap="square" rtlCol="0">
            <a:spAutoFit/>
          </a:bodyPr>
          <a:lstStyle/>
          <a:p>
            <a:pPr algn="just">
              <a:buClr>
                <a:schemeClr val="bg1"/>
              </a:buClr>
            </a:pPr>
            <a:r>
              <a:rPr lang="es-ES" sz="1600" dirty="0">
                <a:solidFill>
                  <a:schemeClr val="tx2">
                    <a:lumMod val="60000"/>
                    <a:lumOff val="40000"/>
                  </a:schemeClr>
                </a:solidFill>
              </a:rPr>
              <a:t>En MySQL las funciones de CHAR_LENGTH nos permite contar el numero de caracteres que existen dentro  de una cadena.</a:t>
            </a:r>
          </a:p>
          <a:p>
            <a:pPr algn="just">
              <a:buClr>
                <a:schemeClr val="bg1"/>
              </a:buClr>
            </a:pPr>
            <a:endParaRPr lang="es-ES" sz="1600" dirty="0">
              <a:solidFill>
                <a:schemeClr val="tx2">
                  <a:lumMod val="60000"/>
                  <a:lumOff val="40000"/>
                </a:schemeClr>
              </a:solidFill>
            </a:endParaRPr>
          </a:p>
          <a:p>
            <a:pPr algn="just">
              <a:buClr>
                <a:schemeClr val="bg1"/>
              </a:buClr>
            </a:pPr>
            <a:r>
              <a:rPr lang="es-ES" sz="1600" dirty="0">
                <a:solidFill>
                  <a:schemeClr val="tx2">
                    <a:lumMod val="60000"/>
                    <a:lumOff val="40000"/>
                  </a:schemeClr>
                </a:solidFill>
              </a:rPr>
              <a:t>Por otra parte la Función de LOCATE nos permitirá buscar una palabra deseada que se encuentre en la cadena.</a:t>
            </a:r>
          </a:p>
        </p:txBody>
      </p:sp>
      <p:grpSp>
        <p:nvGrpSpPr>
          <p:cNvPr id="40" name="Google Shape;712;p37">
            <a:extLst>
              <a:ext uri="{FF2B5EF4-FFF2-40B4-BE49-F238E27FC236}">
                <a16:creationId xmlns:a16="http://schemas.microsoft.com/office/drawing/2014/main" id="{8BC4675E-BFA9-4E6E-B288-154907768B6A}"/>
              </a:ext>
            </a:extLst>
          </p:cNvPr>
          <p:cNvGrpSpPr/>
          <p:nvPr/>
        </p:nvGrpSpPr>
        <p:grpSpPr>
          <a:xfrm>
            <a:off x="773517" y="1150289"/>
            <a:ext cx="737100" cy="793512"/>
            <a:chOff x="991075" y="1881675"/>
            <a:chExt cx="737100" cy="737100"/>
          </a:xfrm>
        </p:grpSpPr>
        <p:sp>
          <p:nvSpPr>
            <p:cNvPr id="41" name="Google Shape;713;p37">
              <a:extLst>
                <a:ext uri="{FF2B5EF4-FFF2-40B4-BE49-F238E27FC236}">
                  <a16:creationId xmlns:a16="http://schemas.microsoft.com/office/drawing/2014/main" id="{7800E3CE-4649-4FBA-905D-D69F274C5A17}"/>
                </a:ext>
              </a:extLst>
            </p:cNvPr>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14;p37">
              <a:extLst>
                <a:ext uri="{FF2B5EF4-FFF2-40B4-BE49-F238E27FC236}">
                  <a16:creationId xmlns:a16="http://schemas.microsoft.com/office/drawing/2014/main" id="{6BD9FA47-3AB8-4ECB-BC67-FD1A0CE37169}"/>
                </a:ext>
              </a:extLst>
            </p:cNvPr>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3699;p56">
            <a:extLst>
              <a:ext uri="{FF2B5EF4-FFF2-40B4-BE49-F238E27FC236}">
                <a16:creationId xmlns:a16="http://schemas.microsoft.com/office/drawing/2014/main" id="{3FD4E031-D331-4D17-997C-2C941028E65C}"/>
              </a:ext>
            </a:extLst>
          </p:cNvPr>
          <p:cNvGrpSpPr/>
          <p:nvPr/>
        </p:nvGrpSpPr>
        <p:grpSpPr>
          <a:xfrm>
            <a:off x="964516" y="1348568"/>
            <a:ext cx="355101" cy="379825"/>
            <a:chOff x="1351729" y="1937970"/>
            <a:chExt cx="409009" cy="406384"/>
          </a:xfrm>
        </p:grpSpPr>
        <p:sp>
          <p:nvSpPr>
            <p:cNvPr id="57" name="Google Shape;3700;p56">
              <a:extLst>
                <a:ext uri="{FF2B5EF4-FFF2-40B4-BE49-F238E27FC236}">
                  <a16:creationId xmlns:a16="http://schemas.microsoft.com/office/drawing/2014/main" id="{E49582AB-34C5-4570-AB50-E45C85C4A2CC}"/>
                </a:ext>
              </a:extLst>
            </p:cNvPr>
            <p:cNvSpPr/>
            <p:nvPr/>
          </p:nvSpPr>
          <p:spPr>
            <a:xfrm>
              <a:off x="1539297" y="1937970"/>
              <a:ext cx="221441" cy="406384"/>
            </a:xfrm>
            <a:custGeom>
              <a:avLst/>
              <a:gdLst/>
              <a:ahLst/>
              <a:cxnLst/>
              <a:rect l="l" t="t" r="r" b="b"/>
              <a:pathLst>
                <a:path w="7742" h="14208" extrusionOk="0">
                  <a:moveTo>
                    <a:pt x="580" y="1"/>
                  </a:moveTo>
                  <a:lnTo>
                    <a:pt x="1" y="7162"/>
                  </a:lnTo>
                  <a:lnTo>
                    <a:pt x="580" y="14207"/>
                  </a:lnTo>
                  <a:lnTo>
                    <a:pt x="2040" y="14207"/>
                  </a:lnTo>
                  <a:lnTo>
                    <a:pt x="2040" y="13141"/>
                  </a:lnTo>
                  <a:cubicBezTo>
                    <a:pt x="2712" y="12956"/>
                    <a:pt x="3291" y="12747"/>
                    <a:pt x="3871" y="12376"/>
                  </a:cubicBezTo>
                  <a:lnTo>
                    <a:pt x="4636" y="13141"/>
                  </a:lnTo>
                  <a:lnTo>
                    <a:pt x="6675" y="11125"/>
                  </a:lnTo>
                  <a:lnTo>
                    <a:pt x="5794" y="10337"/>
                  </a:lnTo>
                  <a:cubicBezTo>
                    <a:pt x="6188" y="9850"/>
                    <a:pt x="6466" y="9178"/>
                    <a:pt x="6582" y="8506"/>
                  </a:cubicBezTo>
                  <a:lnTo>
                    <a:pt x="7741" y="8506"/>
                  </a:lnTo>
                  <a:lnTo>
                    <a:pt x="7741" y="5702"/>
                  </a:lnTo>
                  <a:lnTo>
                    <a:pt x="6582" y="5702"/>
                  </a:lnTo>
                  <a:cubicBezTo>
                    <a:pt x="6466" y="5030"/>
                    <a:pt x="6188" y="4450"/>
                    <a:pt x="5794" y="3871"/>
                  </a:cubicBezTo>
                  <a:lnTo>
                    <a:pt x="6675" y="3106"/>
                  </a:lnTo>
                  <a:lnTo>
                    <a:pt x="4636" y="1067"/>
                  </a:lnTo>
                  <a:lnTo>
                    <a:pt x="3871" y="1855"/>
                  </a:lnTo>
                  <a:cubicBezTo>
                    <a:pt x="3291" y="1554"/>
                    <a:pt x="2712" y="1275"/>
                    <a:pt x="2040" y="1067"/>
                  </a:cubicBezTo>
                  <a:lnTo>
                    <a:pt x="2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701;p56">
              <a:extLst>
                <a:ext uri="{FF2B5EF4-FFF2-40B4-BE49-F238E27FC236}">
                  <a16:creationId xmlns:a16="http://schemas.microsoft.com/office/drawing/2014/main" id="{446F0429-F09B-49C7-85FB-BE02683E5649}"/>
                </a:ext>
              </a:extLst>
            </p:cNvPr>
            <p:cNvSpPr/>
            <p:nvPr/>
          </p:nvSpPr>
          <p:spPr>
            <a:xfrm>
              <a:off x="1351729" y="1937970"/>
              <a:ext cx="204165" cy="406384"/>
            </a:xfrm>
            <a:custGeom>
              <a:avLst/>
              <a:gdLst/>
              <a:ahLst/>
              <a:cxnLst/>
              <a:rect l="l" t="t" r="r" b="b"/>
              <a:pathLst>
                <a:path w="7138" h="14208" extrusionOk="0">
                  <a:moveTo>
                    <a:pt x="5701" y="1"/>
                  </a:moveTo>
                  <a:lnTo>
                    <a:pt x="5701" y="1067"/>
                  </a:lnTo>
                  <a:cubicBezTo>
                    <a:pt x="5122" y="1275"/>
                    <a:pt x="4450" y="1554"/>
                    <a:pt x="3870" y="1855"/>
                  </a:cubicBezTo>
                  <a:lnTo>
                    <a:pt x="3082" y="1067"/>
                  </a:lnTo>
                  <a:lnTo>
                    <a:pt x="1159" y="3106"/>
                  </a:lnTo>
                  <a:lnTo>
                    <a:pt x="1924" y="3871"/>
                  </a:lnTo>
                  <a:cubicBezTo>
                    <a:pt x="1553" y="4450"/>
                    <a:pt x="1251" y="5030"/>
                    <a:pt x="1159" y="5702"/>
                  </a:cubicBezTo>
                  <a:lnTo>
                    <a:pt x="0" y="5702"/>
                  </a:lnTo>
                  <a:lnTo>
                    <a:pt x="0" y="8506"/>
                  </a:lnTo>
                  <a:lnTo>
                    <a:pt x="1159" y="8506"/>
                  </a:lnTo>
                  <a:cubicBezTo>
                    <a:pt x="1251" y="9178"/>
                    <a:pt x="1553" y="9850"/>
                    <a:pt x="1924" y="10337"/>
                  </a:cubicBezTo>
                  <a:lnTo>
                    <a:pt x="1159" y="11125"/>
                  </a:lnTo>
                  <a:lnTo>
                    <a:pt x="3082" y="13141"/>
                  </a:lnTo>
                  <a:lnTo>
                    <a:pt x="3870" y="12376"/>
                  </a:lnTo>
                  <a:cubicBezTo>
                    <a:pt x="4450" y="12747"/>
                    <a:pt x="5122" y="12956"/>
                    <a:pt x="5701" y="13141"/>
                  </a:cubicBezTo>
                  <a:lnTo>
                    <a:pt x="5701" y="14207"/>
                  </a:lnTo>
                  <a:lnTo>
                    <a:pt x="7138" y="14207"/>
                  </a:lnTo>
                  <a:lnTo>
                    <a:pt x="71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702;p56">
              <a:extLst>
                <a:ext uri="{FF2B5EF4-FFF2-40B4-BE49-F238E27FC236}">
                  <a16:creationId xmlns:a16="http://schemas.microsoft.com/office/drawing/2014/main" id="{02C92AAA-E7AE-43B9-8F80-12C84B10F45A}"/>
                </a:ext>
              </a:extLst>
            </p:cNvPr>
            <p:cNvSpPr/>
            <p:nvPr/>
          </p:nvSpPr>
          <p:spPr>
            <a:xfrm>
              <a:off x="1439878" y="2065247"/>
              <a:ext cx="77570" cy="151822"/>
            </a:xfrm>
            <a:custGeom>
              <a:avLst/>
              <a:gdLst/>
              <a:ahLst/>
              <a:cxnLst/>
              <a:rect l="l" t="t" r="r" b="b"/>
              <a:pathLst>
                <a:path w="2712" h="5308" extrusionOk="0">
                  <a:moveTo>
                    <a:pt x="2040" y="0"/>
                  </a:moveTo>
                  <a:lnTo>
                    <a:pt x="0" y="2712"/>
                  </a:lnTo>
                  <a:lnTo>
                    <a:pt x="2040" y="5308"/>
                  </a:lnTo>
                  <a:lnTo>
                    <a:pt x="2712" y="4821"/>
                  </a:lnTo>
                  <a:lnTo>
                    <a:pt x="1066" y="2712"/>
                  </a:lnTo>
                  <a:lnTo>
                    <a:pt x="2712" y="580"/>
                  </a:lnTo>
                  <a:lnTo>
                    <a:pt x="20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703;p56">
              <a:extLst>
                <a:ext uri="{FF2B5EF4-FFF2-40B4-BE49-F238E27FC236}">
                  <a16:creationId xmlns:a16="http://schemas.microsoft.com/office/drawing/2014/main" id="{3C76DEC9-397E-45A8-8BD2-403EF58AE02C}"/>
                </a:ext>
              </a:extLst>
            </p:cNvPr>
            <p:cNvSpPr/>
            <p:nvPr/>
          </p:nvSpPr>
          <p:spPr>
            <a:xfrm>
              <a:off x="1594984" y="2065247"/>
              <a:ext cx="76912" cy="151822"/>
            </a:xfrm>
            <a:custGeom>
              <a:avLst/>
              <a:gdLst/>
              <a:ahLst/>
              <a:cxnLst/>
              <a:rect l="l" t="t" r="r" b="b"/>
              <a:pathLst>
                <a:path w="2689" h="5308" extrusionOk="0">
                  <a:moveTo>
                    <a:pt x="672" y="0"/>
                  </a:moveTo>
                  <a:lnTo>
                    <a:pt x="0" y="580"/>
                  </a:lnTo>
                  <a:lnTo>
                    <a:pt x="1623" y="2712"/>
                  </a:lnTo>
                  <a:lnTo>
                    <a:pt x="0" y="4821"/>
                  </a:lnTo>
                  <a:lnTo>
                    <a:pt x="672" y="5308"/>
                  </a:lnTo>
                  <a:lnTo>
                    <a:pt x="2689" y="2712"/>
                  </a:lnTo>
                  <a:lnTo>
                    <a:pt x="6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704;p56">
              <a:extLst>
                <a:ext uri="{FF2B5EF4-FFF2-40B4-BE49-F238E27FC236}">
                  <a16:creationId xmlns:a16="http://schemas.microsoft.com/office/drawing/2014/main" id="{27678BBD-6F7D-48AF-85C1-3A3832B2C07D}"/>
                </a:ext>
              </a:extLst>
            </p:cNvPr>
            <p:cNvSpPr/>
            <p:nvPr/>
          </p:nvSpPr>
          <p:spPr>
            <a:xfrm>
              <a:off x="1545275" y="2065247"/>
              <a:ext cx="21881" cy="151822"/>
            </a:xfrm>
            <a:custGeom>
              <a:avLst/>
              <a:gdLst/>
              <a:ahLst/>
              <a:cxnLst/>
              <a:rect l="l" t="t" r="r" b="b"/>
              <a:pathLst>
                <a:path w="765" h="5308" extrusionOk="0">
                  <a:moveTo>
                    <a:pt x="0" y="0"/>
                  </a:moveTo>
                  <a:lnTo>
                    <a:pt x="0" y="5308"/>
                  </a:lnTo>
                  <a:lnTo>
                    <a:pt x="765" y="5308"/>
                  </a:lnTo>
                  <a:lnTo>
                    <a:pt x="76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CuadroTexto 27">
            <a:extLst>
              <a:ext uri="{FF2B5EF4-FFF2-40B4-BE49-F238E27FC236}">
                <a16:creationId xmlns:a16="http://schemas.microsoft.com/office/drawing/2014/main" id="{4AFB6639-2325-447C-BA14-FD1D47FC94CE}"/>
              </a:ext>
            </a:extLst>
          </p:cNvPr>
          <p:cNvSpPr txBox="1"/>
          <p:nvPr/>
        </p:nvSpPr>
        <p:spPr>
          <a:xfrm>
            <a:off x="1398300" y="3438589"/>
            <a:ext cx="6797099" cy="338554"/>
          </a:xfrm>
          <a:prstGeom prst="rect">
            <a:avLst/>
          </a:prstGeom>
          <a:noFill/>
        </p:spPr>
        <p:txBody>
          <a:bodyPr wrap="square" rtlCol="0">
            <a:spAutoFit/>
          </a:bodyPr>
          <a:lstStyle/>
          <a:p>
            <a:pPr algn="just">
              <a:buClr>
                <a:schemeClr val="bg1"/>
              </a:buClr>
            </a:pPr>
            <a:r>
              <a:rPr lang="es-ES" sz="1600" dirty="0">
                <a:solidFill>
                  <a:schemeClr val="bg1"/>
                </a:solidFill>
              </a:rPr>
              <a:t>○ Crear una función que muestre el uso de ambas funciones</a:t>
            </a:r>
          </a:p>
        </p:txBody>
      </p:sp>
    </p:spTree>
    <p:extLst>
      <p:ext uri="{BB962C8B-B14F-4D97-AF65-F5344CB8AC3E}">
        <p14:creationId xmlns:p14="http://schemas.microsoft.com/office/powerpoint/2010/main" val="1611198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11" name="Rectángulo 10">
            <a:extLst>
              <a:ext uri="{FF2B5EF4-FFF2-40B4-BE49-F238E27FC236}">
                <a16:creationId xmlns:a16="http://schemas.microsoft.com/office/drawing/2014/main" id="{66EBC6C7-635E-490B-AC54-B66BEF30EE63}"/>
              </a:ext>
            </a:extLst>
          </p:cNvPr>
          <p:cNvSpPr/>
          <p:nvPr/>
        </p:nvSpPr>
        <p:spPr>
          <a:xfrm>
            <a:off x="5486785" y="1193913"/>
            <a:ext cx="547702" cy="3381394"/>
          </a:xfrm>
          <a:prstGeom prst="rect">
            <a:avLst/>
          </a:prstGeom>
          <a:solidFill>
            <a:srgbClr val="29283D"/>
          </a:solidFill>
          <a:ln>
            <a:solidFill>
              <a:srgbClr val="2928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6" name="Rectángulo 95">
            <a:extLst>
              <a:ext uri="{FF2B5EF4-FFF2-40B4-BE49-F238E27FC236}">
                <a16:creationId xmlns:a16="http://schemas.microsoft.com/office/drawing/2014/main" id="{44EA8E8B-2115-457F-A251-A8F4F736B83C}"/>
              </a:ext>
            </a:extLst>
          </p:cNvPr>
          <p:cNvSpPr/>
          <p:nvPr/>
        </p:nvSpPr>
        <p:spPr>
          <a:xfrm>
            <a:off x="3003610" y="1210312"/>
            <a:ext cx="547702" cy="3381394"/>
          </a:xfrm>
          <a:prstGeom prst="rect">
            <a:avLst/>
          </a:prstGeom>
          <a:solidFill>
            <a:srgbClr val="29283D"/>
          </a:solidFill>
          <a:ln>
            <a:solidFill>
              <a:srgbClr val="2928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716" name="Google Shape;716;p37"/>
          <p:cNvGrpSpPr/>
          <p:nvPr/>
        </p:nvGrpSpPr>
        <p:grpSpPr>
          <a:xfrm>
            <a:off x="299286" y="189025"/>
            <a:ext cx="133205" cy="119344"/>
            <a:chOff x="222150" y="185025"/>
            <a:chExt cx="170100" cy="152400"/>
          </a:xfrm>
        </p:grpSpPr>
        <p:cxnSp>
          <p:nvCxnSpPr>
            <p:cNvPr id="717" name="Google Shape;717;p3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8" name="Google Shape;718;p3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9" name="Google Shape;719;p3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sp>
        <p:nvSpPr>
          <p:cNvPr id="732" name="Google Shape;732;p37"/>
          <p:cNvSpPr txBox="1">
            <a:spLocks noGrp="1"/>
          </p:cNvSpPr>
          <p:nvPr>
            <p:ph type="title"/>
          </p:nvPr>
        </p:nvSpPr>
        <p:spPr>
          <a:xfrm>
            <a:off x="626767" y="334343"/>
            <a:ext cx="7340032" cy="46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sz="1600" dirty="0"/>
              <a:t>8. Para qué sirve la función CHAR_LENGTH y LOCATE y como funciona en MYSQL </a:t>
            </a:r>
            <a:endParaRPr lang="es-ES" dirty="0"/>
          </a:p>
        </p:txBody>
      </p:sp>
      <p:sp>
        <p:nvSpPr>
          <p:cNvPr id="782" name="Google Shape;782;p3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 name="Google Shape;786;p37"/>
          <p:cNvGrpSpPr/>
          <p:nvPr/>
        </p:nvGrpSpPr>
        <p:grpSpPr>
          <a:xfrm>
            <a:off x="7819199" y="752550"/>
            <a:ext cx="604800" cy="147600"/>
            <a:chOff x="7688649" y="828750"/>
            <a:chExt cx="604800" cy="147600"/>
          </a:xfrm>
          <a:solidFill>
            <a:schemeClr val="bg1"/>
          </a:solidFill>
        </p:grpSpPr>
        <p:sp>
          <p:nvSpPr>
            <p:cNvPr id="787" name="Google Shape;787;p37"/>
            <p:cNvSpPr/>
            <p:nvPr/>
          </p:nvSpPr>
          <p:spPr>
            <a:xfrm>
              <a:off x="81458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88" name="Google Shape;788;p37"/>
            <p:cNvSpPr/>
            <p:nvPr/>
          </p:nvSpPr>
          <p:spPr>
            <a:xfrm>
              <a:off x="79172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89" name="Google Shape;789;p37"/>
            <p:cNvSpPr/>
            <p:nvPr/>
          </p:nvSpPr>
          <p:spPr>
            <a:xfrm>
              <a:off x="76886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
        <p:nvSpPr>
          <p:cNvPr id="85" name="Google Shape;1003;p42">
            <a:hlinkClick r:id="rId4" action="ppaction://hlinksldjump"/>
            <a:extLst>
              <a:ext uri="{FF2B5EF4-FFF2-40B4-BE49-F238E27FC236}">
                <a16:creationId xmlns:a16="http://schemas.microsoft.com/office/drawing/2014/main" id="{DF3E401C-1EAF-4164-B2B7-39306958AB84}"/>
              </a:ext>
            </a:extLst>
          </p:cNvPr>
          <p:cNvSpPr txBox="1">
            <a:spLocks/>
          </p:cNvSpPr>
          <p:nvPr/>
        </p:nvSpPr>
        <p:spPr>
          <a:xfrm>
            <a:off x="7791350" y="4755900"/>
            <a:ext cx="1066200" cy="2778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Oswald"/>
              <a:buNone/>
              <a:defRPr sz="2000" b="1" i="0" u="none" strike="noStrike" cap="none">
                <a:solidFill>
                  <a:schemeClr val="dk2"/>
                </a:solidFill>
                <a:latin typeface="Oswald"/>
                <a:ea typeface="Oswald"/>
                <a:cs typeface="Oswald"/>
                <a:sym typeface="Oswald"/>
              </a:defRPr>
            </a:lvl1pPr>
            <a:lvl2pPr marR="0" lvl="1"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2pPr>
            <a:lvl3pPr marR="0" lvl="2"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3pPr>
            <a:lvl4pPr marR="0" lvl="3"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4pPr>
            <a:lvl5pPr marR="0" lvl="4"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5pPr>
            <a:lvl6pPr marR="0" lvl="5"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6pPr>
            <a:lvl7pPr marR="0" lvl="6"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7pPr>
            <a:lvl8pPr marR="0" lvl="7"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8pPr>
            <a:lvl9pPr marR="0" lvl="8"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9pPr>
          </a:lstStyle>
          <a:p>
            <a:pPr algn="r"/>
            <a:r>
              <a:rPr lang="es-ES" sz="1400">
                <a:solidFill>
                  <a:schemeClr val="accent3">
                    <a:lumMod val="60000"/>
                    <a:lumOff val="40000"/>
                  </a:schemeClr>
                </a:solidFill>
              </a:rPr>
              <a:t>MARIA DB</a:t>
            </a:r>
            <a:endParaRPr lang="es-ES" sz="1400" dirty="0">
              <a:solidFill>
                <a:schemeClr val="accent3">
                  <a:lumMod val="60000"/>
                  <a:lumOff val="40000"/>
                </a:schemeClr>
              </a:solidFill>
            </a:endParaRPr>
          </a:p>
        </p:txBody>
      </p:sp>
      <p:pic>
        <p:nvPicPr>
          <p:cNvPr id="3" name="Imagen 2">
            <a:extLst>
              <a:ext uri="{FF2B5EF4-FFF2-40B4-BE49-F238E27FC236}">
                <a16:creationId xmlns:a16="http://schemas.microsoft.com/office/drawing/2014/main" id="{0F5F17FE-D70C-46C6-9118-A73080F18F64}"/>
              </a:ext>
            </a:extLst>
          </p:cNvPr>
          <p:cNvPicPr>
            <a:picLocks noChangeAspect="1"/>
          </p:cNvPicPr>
          <p:nvPr/>
        </p:nvPicPr>
        <p:blipFill>
          <a:blip r:embed="rId5"/>
          <a:stretch>
            <a:fillRect/>
          </a:stretch>
        </p:blipFill>
        <p:spPr>
          <a:xfrm>
            <a:off x="1932917" y="752550"/>
            <a:ext cx="5278166" cy="3700158"/>
          </a:xfrm>
          <a:prstGeom prst="rect">
            <a:avLst/>
          </a:prstGeom>
        </p:spPr>
      </p:pic>
      <p:pic>
        <p:nvPicPr>
          <p:cNvPr id="7" name="Imagen 6">
            <a:extLst>
              <a:ext uri="{FF2B5EF4-FFF2-40B4-BE49-F238E27FC236}">
                <a16:creationId xmlns:a16="http://schemas.microsoft.com/office/drawing/2014/main" id="{0DDBAF72-56BA-4CF7-A7C8-F5DA445FC75C}"/>
              </a:ext>
            </a:extLst>
          </p:cNvPr>
          <p:cNvPicPr>
            <a:picLocks noChangeAspect="1"/>
          </p:cNvPicPr>
          <p:nvPr/>
        </p:nvPicPr>
        <p:blipFill>
          <a:blip r:embed="rId6"/>
          <a:stretch>
            <a:fillRect/>
          </a:stretch>
        </p:blipFill>
        <p:spPr>
          <a:xfrm>
            <a:off x="2262187" y="4468166"/>
            <a:ext cx="4619625" cy="552450"/>
          </a:xfrm>
          <a:prstGeom prst="rect">
            <a:avLst/>
          </a:prstGeom>
        </p:spPr>
      </p:pic>
      <p:sp>
        <p:nvSpPr>
          <p:cNvPr id="34" name="Flecha: a la derecha 33">
            <a:extLst>
              <a:ext uri="{FF2B5EF4-FFF2-40B4-BE49-F238E27FC236}">
                <a16:creationId xmlns:a16="http://schemas.microsoft.com/office/drawing/2014/main" id="{F58B137D-6AE1-46F0-8A47-E7F67E863922}"/>
              </a:ext>
            </a:extLst>
          </p:cNvPr>
          <p:cNvSpPr/>
          <p:nvPr/>
        </p:nvSpPr>
        <p:spPr>
          <a:xfrm>
            <a:off x="1918035" y="4798615"/>
            <a:ext cx="344152" cy="45719"/>
          </a:xfrm>
          <a:prstGeom prst="right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 name="CuadroTexto 34">
            <a:extLst>
              <a:ext uri="{FF2B5EF4-FFF2-40B4-BE49-F238E27FC236}">
                <a16:creationId xmlns:a16="http://schemas.microsoft.com/office/drawing/2014/main" id="{6606966A-14A2-47A1-BE76-3E9F820BD7F6}"/>
              </a:ext>
            </a:extLst>
          </p:cNvPr>
          <p:cNvSpPr txBox="1"/>
          <p:nvPr/>
        </p:nvSpPr>
        <p:spPr>
          <a:xfrm>
            <a:off x="571115" y="4683957"/>
            <a:ext cx="1346920" cy="246221"/>
          </a:xfrm>
          <a:prstGeom prst="rect">
            <a:avLst/>
          </a:prstGeom>
          <a:noFill/>
        </p:spPr>
        <p:txBody>
          <a:bodyPr wrap="square" rtlCol="0">
            <a:spAutoFit/>
          </a:bodyPr>
          <a:lstStyle/>
          <a:p>
            <a:pPr algn="r"/>
            <a:r>
              <a:rPr lang="es-MX" sz="1000" b="1" dirty="0">
                <a:solidFill>
                  <a:schemeClr val="tx2">
                    <a:lumMod val="75000"/>
                  </a:schemeClr>
                </a:solidFill>
              </a:rPr>
              <a:t>Salida de Consola</a:t>
            </a:r>
          </a:p>
        </p:txBody>
      </p:sp>
      <p:sp>
        <p:nvSpPr>
          <p:cNvPr id="36" name="Flecha: a la derecha 35">
            <a:extLst>
              <a:ext uri="{FF2B5EF4-FFF2-40B4-BE49-F238E27FC236}">
                <a16:creationId xmlns:a16="http://schemas.microsoft.com/office/drawing/2014/main" id="{1322DA83-3ABC-4260-B74F-3DCCCA4E1532}"/>
              </a:ext>
            </a:extLst>
          </p:cNvPr>
          <p:cNvSpPr/>
          <p:nvPr/>
        </p:nvSpPr>
        <p:spPr>
          <a:xfrm>
            <a:off x="1582547" y="4192786"/>
            <a:ext cx="344152" cy="45719"/>
          </a:xfrm>
          <a:prstGeom prst="rightArrow">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 name="CuadroTexto 36">
            <a:extLst>
              <a:ext uri="{FF2B5EF4-FFF2-40B4-BE49-F238E27FC236}">
                <a16:creationId xmlns:a16="http://schemas.microsoft.com/office/drawing/2014/main" id="{3420991C-3B19-44EC-96BE-6C2AE3D456A3}"/>
              </a:ext>
            </a:extLst>
          </p:cNvPr>
          <p:cNvSpPr txBox="1"/>
          <p:nvPr/>
        </p:nvSpPr>
        <p:spPr>
          <a:xfrm>
            <a:off x="254596" y="3936215"/>
            <a:ext cx="1346920" cy="553998"/>
          </a:xfrm>
          <a:prstGeom prst="rect">
            <a:avLst/>
          </a:prstGeom>
          <a:noFill/>
        </p:spPr>
        <p:txBody>
          <a:bodyPr wrap="square" rtlCol="0">
            <a:spAutoFit/>
          </a:bodyPr>
          <a:lstStyle/>
          <a:p>
            <a:pPr algn="r"/>
            <a:r>
              <a:rPr lang="es-MX" sz="1000" b="1" dirty="0">
                <a:solidFill>
                  <a:schemeClr val="accent3">
                    <a:lumMod val="60000"/>
                    <a:lumOff val="40000"/>
                  </a:schemeClr>
                </a:solidFill>
              </a:rPr>
              <a:t>Realizando la Consulta a la Función</a:t>
            </a:r>
          </a:p>
        </p:txBody>
      </p:sp>
      <p:sp>
        <p:nvSpPr>
          <p:cNvPr id="38" name="Abrir llave 37">
            <a:extLst>
              <a:ext uri="{FF2B5EF4-FFF2-40B4-BE49-F238E27FC236}">
                <a16:creationId xmlns:a16="http://schemas.microsoft.com/office/drawing/2014/main" id="{0AEE1BC2-7E26-42DB-9962-3FA2DEF2AB35}"/>
              </a:ext>
            </a:extLst>
          </p:cNvPr>
          <p:cNvSpPr/>
          <p:nvPr/>
        </p:nvSpPr>
        <p:spPr>
          <a:xfrm>
            <a:off x="1754623" y="752550"/>
            <a:ext cx="183671" cy="3231133"/>
          </a:xfrm>
          <a:prstGeom prst="leftBrace">
            <a:avLst/>
          </a:prstGeom>
          <a:noFill/>
          <a:ln>
            <a:solidFill>
              <a:srgbClr val="0EF69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dirty="0"/>
          </a:p>
        </p:txBody>
      </p:sp>
      <p:sp>
        <p:nvSpPr>
          <p:cNvPr id="39" name="CuadroTexto 38">
            <a:extLst>
              <a:ext uri="{FF2B5EF4-FFF2-40B4-BE49-F238E27FC236}">
                <a16:creationId xmlns:a16="http://schemas.microsoft.com/office/drawing/2014/main" id="{8F5E4118-C06E-4F77-BF4A-D7EF1EC012E9}"/>
              </a:ext>
            </a:extLst>
          </p:cNvPr>
          <p:cNvSpPr txBox="1"/>
          <p:nvPr/>
        </p:nvSpPr>
        <p:spPr>
          <a:xfrm>
            <a:off x="420297" y="2102003"/>
            <a:ext cx="1346920" cy="707886"/>
          </a:xfrm>
          <a:prstGeom prst="rect">
            <a:avLst/>
          </a:prstGeom>
          <a:noFill/>
        </p:spPr>
        <p:txBody>
          <a:bodyPr wrap="square" rtlCol="0">
            <a:spAutoFit/>
          </a:bodyPr>
          <a:lstStyle/>
          <a:p>
            <a:pPr algn="r"/>
            <a:r>
              <a:rPr lang="es-MX" sz="1000" b="1" dirty="0">
                <a:solidFill>
                  <a:srgbClr val="0EF698"/>
                </a:solidFill>
              </a:rPr>
              <a:t>Creación de Función usando CHAR_LENGYH y LOCATE</a:t>
            </a:r>
          </a:p>
        </p:txBody>
      </p:sp>
    </p:spTree>
    <p:extLst>
      <p:ext uri="{BB962C8B-B14F-4D97-AF65-F5344CB8AC3E}">
        <p14:creationId xmlns:p14="http://schemas.microsoft.com/office/powerpoint/2010/main" val="2270218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11" name="Rectángulo 10">
            <a:extLst>
              <a:ext uri="{FF2B5EF4-FFF2-40B4-BE49-F238E27FC236}">
                <a16:creationId xmlns:a16="http://schemas.microsoft.com/office/drawing/2014/main" id="{66EBC6C7-635E-490B-AC54-B66BEF30EE63}"/>
              </a:ext>
            </a:extLst>
          </p:cNvPr>
          <p:cNvSpPr/>
          <p:nvPr/>
        </p:nvSpPr>
        <p:spPr>
          <a:xfrm>
            <a:off x="5486785" y="1193913"/>
            <a:ext cx="547702" cy="3381394"/>
          </a:xfrm>
          <a:prstGeom prst="rect">
            <a:avLst/>
          </a:prstGeom>
          <a:solidFill>
            <a:srgbClr val="29283D"/>
          </a:solidFill>
          <a:ln>
            <a:solidFill>
              <a:srgbClr val="2928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6" name="Rectángulo 95">
            <a:extLst>
              <a:ext uri="{FF2B5EF4-FFF2-40B4-BE49-F238E27FC236}">
                <a16:creationId xmlns:a16="http://schemas.microsoft.com/office/drawing/2014/main" id="{44EA8E8B-2115-457F-A251-A8F4F736B83C}"/>
              </a:ext>
            </a:extLst>
          </p:cNvPr>
          <p:cNvSpPr/>
          <p:nvPr/>
        </p:nvSpPr>
        <p:spPr>
          <a:xfrm>
            <a:off x="3003610" y="1210312"/>
            <a:ext cx="547702" cy="3381394"/>
          </a:xfrm>
          <a:prstGeom prst="rect">
            <a:avLst/>
          </a:prstGeom>
          <a:solidFill>
            <a:srgbClr val="29283D"/>
          </a:solidFill>
          <a:ln>
            <a:solidFill>
              <a:srgbClr val="2928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716" name="Google Shape;716;p37"/>
          <p:cNvGrpSpPr/>
          <p:nvPr/>
        </p:nvGrpSpPr>
        <p:grpSpPr>
          <a:xfrm>
            <a:off x="299286" y="189025"/>
            <a:ext cx="133205" cy="119344"/>
            <a:chOff x="222150" y="185025"/>
            <a:chExt cx="170100" cy="152400"/>
          </a:xfrm>
        </p:grpSpPr>
        <p:cxnSp>
          <p:nvCxnSpPr>
            <p:cNvPr id="717" name="Google Shape;717;p3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8" name="Google Shape;718;p3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9" name="Google Shape;719;p3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sp>
        <p:nvSpPr>
          <p:cNvPr id="731" name="Google Shape;731;p37"/>
          <p:cNvSpPr txBox="1">
            <a:spLocks noGrp="1"/>
          </p:cNvSpPr>
          <p:nvPr>
            <p:ph type="title" idx="6"/>
          </p:nvPr>
        </p:nvSpPr>
        <p:spPr>
          <a:xfrm>
            <a:off x="720000" y="540000"/>
            <a:ext cx="45411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8FF5C7"/>
                </a:solidFill>
              </a:rPr>
              <a:t>/CONCEPTOS</a:t>
            </a:r>
            <a:endParaRPr dirty="0">
              <a:solidFill>
                <a:srgbClr val="8FF5C7"/>
              </a:solidFill>
            </a:endParaRPr>
          </a:p>
        </p:txBody>
      </p:sp>
      <p:sp>
        <p:nvSpPr>
          <p:cNvPr id="732" name="Google Shape;732;p37"/>
          <p:cNvSpPr txBox="1">
            <a:spLocks noGrp="1"/>
          </p:cNvSpPr>
          <p:nvPr>
            <p:ph type="title"/>
          </p:nvPr>
        </p:nvSpPr>
        <p:spPr>
          <a:xfrm>
            <a:off x="1510612" y="1279751"/>
            <a:ext cx="6765786" cy="46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sz="1400" dirty="0"/>
              <a:t>9. ¿Cual es la diferencia entre las funciones de agregación y funciones creados por el DBA? Es decir funciones creadas por el usuario.</a:t>
            </a:r>
            <a:endParaRPr lang="es-ES" dirty="0"/>
          </a:p>
        </p:txBody>
      </p:sp>
      <p:sp>
        <p:nvSpPr>
          <p:cNvPr id="782" name="Google Shape;782;p3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 name="Google Shape;786;p37"/>
          <p:cNvGrpSpPr/>
          <p:nvPr/>
        </p:nvGrpSpPr>
        <p:grpSpPr>
          <a:xfrm>
            <a:off x="7819199" y="752550"/>
            <a:ext cx="604800" cy="147600"/>
            <a:chOff x="7688649" y="828750"/>
            <a:chExt cx="604800" cy="147600"/>
          </a:xfrm>
          <a:solidFill>
            <a:schemeClr val="bg1"/>
          </a:solidFill>
        </p:grpSpPr>
        <p:sp>
          <p:nvSpPr>
            <p:cNvPr id="787" name="Google Shape;787;p37"/>
            <p:cNvSpPr/>
            <p:nvPr/>
          </p:nvSpPr>
          <p:spPr>
            <a:xfrm>
              <a:off x="81458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88" name="Google Shape;788;p37"/>
            <p:cNvSpPr/>
            <p:nvPr/>
          </p:nvSpPr>
          <p:spPr>
            <a:xfrm>
              <a:off x="79172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89" name="Google Shape;789;p37"/>
            <p:cNvSpPr/>
            <p:nvPr/>
          </p:nvSpPr>
          <p:spPr>
            <a:xfrm>
              <a:off x="76886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
        <p:nvSpPr>
          <p:cNvPr id="85" name="Google Shape;1003;p42">
            <a:hlinkClick r:id="rId4" action="ppaction://hlinksldjump"/>
            <a:extLst>
              <a:ext uri="{FF2B5EF4-FFF2-40B4-BE49-F238E27FC236}">
                <a16:creationId xmlns:a16="http://schemas.microsoft.com/office/drawing/2014/main" id="{DF3E401C-1EAF-4164-B2B7-39306958AB84}"/>
              </a:ext>
            </a:extLst>
          </p:cNvPr>
          <p:cNvSpPr txBox="1">
            <a:spLocks/>
          </p:cNvSpPr>
          <p:nvPr/>
        </p:nvSpPr>
        <p:spPr>
          <a:xfrm>
            <a:off x="7791350" y="4755900"/>
            <a:ext cx="1066200" cy="2778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Oswald"/>
              <a:buNone/>
              <a:defRPr sz="2000" b="1" i="0" u="none" strike="noStrike" cap="none">
                <a:solidFill>
                  <a:schemeClr val="dk2"/>
                </a:solidFill>
                <a:latin typeface="Oswald"/>
                <a:ea typeface="Oswald"/>
                <a:cs typeface="Oswald"/>
                <a:sym typeface="Oswald"/>
              </a:defRPr>
            </a:lvl1pPr>
            <a:lvl2pPr marR="0" lvl="1"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2pPr>
            <a:lvl3pPr marR="0" lvl="2"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3pPr>
            <a:lvl4pPr marR="0" lvl="3"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4pPr>
            <a:lvl5pPr marR="0" lvl="4"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5pPr>
            <a:lvl6pPr marR="0" lvl="5"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6pPr>
            <a:lvl7pPr marR="0" lvl="6"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7pPr>
            <a:lvl8pPr marR="0" lvl="7"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8pPr>
            <a:lvl9pPr marR="0" lvl="8"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9pPr>
          </a:lstStyle>
          <a:p>
            <a:pPr algn="r"/>
            <a:r>
              <a:rPr lang="es-ES" sz="1400">
                <a:solidFill>
                  <a:schemeClr val="accent3">
                    <a:lumMod val="60000"/>
                    <a:lumOff val="40000"/>
                  </a:schemeClr>
                </a:solidFill>
              </a:rPr>
              <a:t>MARIA DB</a:t>
            </a:r>
            <a:endParaRPr lang="es-ES" sz="1400" dirty="0">
              <a:solidFill>
                <a:schemeClr val="accent3">
                  <a:lumMod val="60000"/>
                  <a:lumOff val="40000"/>
                </a:schemeClr>
              </a:solidFill>
            </a:endParaRPr>
          </a:p>
        </p:txBody>
      </p:sp>
      <p:grpSp>
        <p:nvGrpSpPr>
          <p:cNvPr id="40" name="Google Shape;712;p37">
            <a:extLst>
              <a:ext uri="{FF2B5EF4-FFF2-40B4-BE49-F238E27FC236}">
                <a16:creationId xmlns:a16="http://schemas.microsoft.com/office/drawing/2014/main" id="{8BC4675E-BFA9-4E6E-B288-154907768B6A}"/>
              </a:ext>
            </a:extLst>
          </p:cNvPr>
          <p:cNvGrpSpPr/>
          <p:nvPr/>
        </p:nvGrpSpPr>
        <p:grpSpPr>
          <a:xfrm>
            <a:off x="773517" y="1150289"/>
            <a:ext cx="737100" cy="793512"/>
            <a:chOff x="991075" y="1881675"/>
            <a:chExt cx="737100" cy="737100"/>
          </a:xfrm>
        </p:grpSpPr>
        <p:sp>
          <p:nvSpPr>
            <p:cNvPr id="41" name="Google Shape;713;p37">
              <a:extLst>
                <a:ext uri="{FF2B5EF4-FFF2-40B4-BE49-F238E27FC236}">
                  <a16:creationId xmlns:a16="http://schemas.microsoft.com/office/drawing/2014/main" id="{7800E3CE-4649-4FBA-905D-D69F274C5A17}"/>
                </a:ext>
              </a:extLst>
            </p:cNvPr>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14;p37">
              <a:extLst>
                <a:ext uri="{FF2B5EF4-FFF2-40B4-BE49-F238E27FC236}">
                  <a16:creationId xmlns:a16="http://schemas.microsoft.com/office/drawing/2014/main" id="{6BD9FA47-3AB8-4ECB-BC67-FD1A0CE37169}"/>
                </a:ext>
              </a:extLst>
            </p:cNvPr>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3699;p56">
            <a:extLst>
              <a:ext uri="{FF2B5EF4-FFF2-40B4-BE49-F238E27FC236}">
                <a16:creationId xmlns:a16="http://schemas.microsoft.com/office/drawing/2014/main" id="{3FD4E031-D331-4D17-997C-2C941028E65C}"/>
              </a:ext>
            </a:extLst>
          </p:cNvPr>
          <p:cNvGrpSpPr/>
          <p:nvPr/>
        </p:nvGrpSpPr>
        <p:grpSpPr>
          <a:xfrm>
            <a:off x="964516" y="1348568"/>
            <a:ext cx="355101" cy="379825"/>
            <a:chOff x="1351729" y="1937970"/>
            <a:chExt cx="409009" cy="406384"/>
          </a:xfrm>
        </p:grpSpPr>
        <p:sp>
          <p:nvSpPr>
            <p:cNvPr id="57" name="Google Shape;3700;p56">
              <a:extLst>
                <a:ext uri="{FF2B5EF4-FFF2-40B4-BE49-F238E27FC236}">
                  <a16:creationId xmlns:a16="http://schemas.microsoft.com/office/drawing/2014/main" id="{E49582AB-34C5-4570-AB50-E45C85C4A2CC}"/>
                </a:ext>
              </a:extLst>
            </p:cNvPr>
            <p:cNvSpPr/>
            <p:nvPr/>
          </p:nvSpPr>
          <p:spPr>
            <a:xfrm>
              <a:off x="1539297" y="1937970"/>
              <a:ext cx="221441" cy="406384"/>
            </a:xfrm>
            <a:custGeom>
              <a:avLst/>
              <a:gdLst/>
              <a:ahLst/>
              <a:cxnLst/>
              <a:rect l="l" t="t" r="r" b="b"/>
              <a:pathLst>
                <a:path w="7742" h="14208" extrusionOk="0">
                  <a:moveTo>
                    <a:pt x="580" y="1"/>
                  </a:moveTo>
                  <a:lnTo>
                    <a:pt x="1" y="7162"/>
                  </a:lnTo>
                  <a:lnTo>
                    <a:pt x="580" y="14207"/>
                  </a:lnTo>
                  <a:lnTo>
                    <a:pt x="2040" y="14207"/>
                  </a:lnTo>
                  <a:lnTo>
                    <a:pt x="2040" y="13141"/>
                  </a:lnTo>
                  <a:cubicBezTo>
                    <a:pt x="2712" y="12956"/>
                    <a:pt x="3291" y="12747"/>
                    <a:pt x="3871" y="12376"/>
                  </a:cubicBezTo>
                  <a:lnTo>
                    <a:pt x="4636" y="13141"/>
                  </a:lnTo>
                  <a:lnTo>
                    <a:pt x="6675" y="11125"/>
                  </a:lnTo>
                  <a:lnTo>
                    <a:pt x="5794" y="10337"/>
                  </a:lnTo>
                  <a:cubicBezTo>
                    <a:pt x="6188" y="9850"/>
                    <a:pt x="6466" y="9178"/>
                    <a:pt x="6582" y="8506"/>
                  </a:cubicBezTo>
                  <a:lnTo>
                    <a:pt x="7741" y="8506"/>
                  </a:lnTo>
                  <a:lnTo>
                    <a:pt x="7741" y="5702"/>
                  </a:lnTo>
                  <a:lnTo>
                    <a:pt x="6582" y="5702"/>
                  </a:lnTo>
                  <a:cubicBezTo>
                    <a:pt x="6466" y="5030"/>
                    <a:pt x="6188" y="4450"/>
                    <a:pt x="5794" y="3871"/>
                  </a:cubicBezTo>
                  <a:lnTo>
                    <a:pt x="6675" y="3106"/>
                  </a:lnTo>
                  <a:lnTo>
                    <a:pt x="4636" y="1067"/>
                  </a:lnTo>
                  <a:lnTo>
                    <a:pt x="3871" y="1855"/>
                  </a:lnTo>
                  <a:cubicBezTo>
                    <a:pt x="3291" y="1554"/>
                    <a:pt x="2712" y="1275"/>
                    <a:pt x="2040" y="1067"/>
                  </a:cubicBezTo>
                  <a:lnTo>
                    <a:pt x="2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701;p56">
              <a:extLst>
                <a:ext uri="{FF2B5EF4-FFF2-40B4-BE49-F238E27FC236}">
                  <a16:creationId xmlns:a16="http://schemas.microsoft.com/office/drawing/2014/main" id="{446F0429-F09B-49C7-85FB-BE02683E5649}"/>
                </a:ext>
              </a:extLst>
            </p:cNvPr>
            <p:cNvSpPr/>
            <p:nvPr/>
          </p:nvSpPr>
          <p:spPr>
            <a:xfrm>
              <a:off x="1351729" y="1937970"/>
              <a:ext cx="204165" cy="406384"/>
            </a:xfrm>
            <a:custGeom>
              <a:avLst/>
              <a:gdLst/>
              <a:ahLst/>
              <a:cxnLst/>
              <a:rect l="l" t="t" r="r" b="b"/>
              <a:pathLst>
                <a:path w="7138" h="14208" extrusionOk="0">
                  <a:moveTo>
                    <a:pt x="5701" y="1"/>
                  </a:moveTo>
                  <a:lnTo>
                    <a:pt x="5701" y="1067"/>
                  </a:lnTo>
                  <a:cubicBezTo>
                    <a:pt x="5122" y="1275"/>
                    <a:pt x="4450" y="1554"/>
                    <a:pt x="3870" y="1855"/>
                  </a:cubicBezTo>
                  <a:lnTo>
                    <a:pt x="3082" y="1067"/>
                  </a:lnTo>
                  <a:lnTo>
                    <a:pt x="1159" y="3106"/>
                  </a:lnTo>
                  <a:lnTo>
                    <a:pt x="1924" y="3871"/>
                  </a:lnTo>
                  <a:cubicBezTo>
                    <a:pt x="1553" y="4450"/>
                    <a:pt x="1251" y="5030"/>
                    <a:pt x="1159" y="5702"/>
                  </a:cubicBezTo>
                  <a:lnTo>
                    <a:pt x="0" y="5702"/>
                  </a:lnTo>
                  <a:lnTo>
                    <a:pt x="0" y="8506"/>
                  </a:lnTo>
                  <a:lnTo>
                    <a:pt x="1159" y="8506"/>
                  </a:lnTo>
                  <a:cubicBezTo>
                    <a:pt x="1251" y="9178"/>
                    <a:pt x="1553" y="9850"/>
                    <a:pt x="1924" y="10337"/>
                  </a:cubicBezTo>
                  <a:lnTo>
                    <a:pt x="1159" y="11125"/>
                  </a:lnTo>
                  <a:lnTo>
                    <a:pt x="3082" y="13141"/>
                  </a:lnTo>
                  <a:lnTo>
                    <a:pt x="3870" y="12376"/>
                  </a:lnTo>
                  <a:cubicBezTo>
                    <a:pt x="4450" y="12747"/>
                    <a:pt x="5122" y="12956"/>
                    <a:pt x="5701" y="13141"/>
                  </a:cubicBezTo>
                  <a:lnTo>
                    <a:pt x="5701" y="14207"/>
                  </a:lnTo>
                  <a:lnTo>
                    <a:pt x="7138" y="14207"/>
                  </a:lnTo>
                  <a:lnTo>
                    <a:pt x="71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702;p56">
              <a:extLst>
                <a:ext uri="{FF2B5EF4-FFF2-40B4-BE49-F238E27FC236}">
                  <a16:creationId xmlns:a16="http://schemas.microsoft.com/office/drawing/2014/main" id="{02C92AAA-E7AE-43B9-8F80-12C84B10F45A}"/>
                </a:ext>
              </a:extLst>
            </p:cNvPr>
            <p:cNvSpPr/>
            <p:nvPr/>
          </p:nvSpPr>
          <p:spPr>
            <a:xfrm>
              <a:off x="1439878" y="2065247"/>
              <a:ext cx="77570" cy="151822"/>
            </a:xfrm>
            <a:custGeom>
              <a:avLst/>
              <a:gdLst/>
              <a:ahLst/>
              <a:cxnLst/>
              <a:rect l="l" t="t" r="r" b="b"/>
              <a:pathLst>
                <a:path w="2712" h="5308" extrusionOk="0">
                  <a:moveTo>
                    <a:pt x="2040" y="0"/>
                  </a:moveTo>
                  <a:lnTo>
                    <a:pt x="0" y="2712"/>
                  </a:lnTo>
                  <a:lnTo>
                    <a:pt x="2040" y="5308"/>
                  </a:lnTo>
                  <a:lnTo>
                    <a:pt x="2712" y="4821"/>
                  </a:lnTo>
                  <a:lnTo>
                    <a:pt x="1066" y="2712"/>
                  </a:lnTo>
                  <a:lnTo>
                    <a:pt x="2712" y="580"/>
                  </a:lnTo>
                  <a:lnTo>
                    <a:pt x="20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703;p56">
              <a:extLst>
                <a:ext uri="{FF2B5EF4-FFF2-40B4-BE49-F238E27FC236}">
                  <a16:creationId xmlns:a16="http://schemas.microsoft.com/office/drawing/2014/main" id="{3C76DEC9-397E-45A8-8BD2-403EF58AE02C}"/>
                </a:ext>
              </a:extLst>
            </p:cNvPr>
            <p:cNvSpPr/>
            <p:nvPr/>
          </p:nvSpPr>
          <p:spPr>
            <a:xfrm>
              <a:off x="1594984" y="2065247"/>
              <a:ext cx="76912" cy="151822"/>
            </a:xfrm>
            <a:custGeom>
              <a:avLst/>
              <a:gdLst/>
              <a:ahLst/>
              <a:cxnLst/>
              <a:rect l="l" t="t" r="r" b="b"/>
              <a:pathLst>
                <a:path w="2689" h="5308" extrusionOk="0">
                  <a:moveTo>
                    <a:pt x="672" y="0"/>
                  </a:moveTo>
                  <a:lnTo>
                    <a:pt x="0" y="580"/>
                  </a:lnTo>
                  <a:lnTo>
                    <a:pt x="1623" y="2712"/>
                  </a:lnTo>
                  <a:lnTo>
                    <a:pt x="0" y="4821"/>
                  </a:lnTo>
                  <a:lnTo>
                    <a:pt x="672" y="5308"/>
                  </a:lnTo>
                  <a:lnTo>
                    <a:pt x="2689" y="2712"/>
                  </a:lnTo>
                  <a:lnTo>
                    <a:pt x="6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704;p56">
              <a:extLst>
                <a:ext uri="{FF2B5EF4-FFF2-40B4-BE49-F238E27FC236}">
                  <a16:creationId xmlns:a16="http://schemas.microsoft.com/office/drawing/2014/main" id="{27678BBD-6F7D-48AF-85C1-3A3832B2C07D}"/>
                </a:ext>
              </a:extLst>
            </p:cNvPr>
            <p:cNvSpPr/>
            <p:nvPr/>
          </p:nvSpPr>
          <p:spPr>
            <a:xfrm>
              <a:off x="1545275" y="2065247"/>
              <a:ext cx="21881" cy="151822"/>
            </a:xfrm>
            <a:custGeom>
              <a:avLst/>
              <a:gdLst/>
              <a:ahLst/>
              <a:cxnLst/>
              <a:rect l="l" t="t" r="r" b="b"/>
              <a:pathLst>
                <a:path w="765" h="5308" extrusionOk="0">
                  <a:moveTo>
                    <a:pt x="0" y="0"/>
                  </a:moveTo>
                  <a:lnTo>
                    <a:pt x="0" y="5308"/>
                  </a:lnTo>
                  <a:lnTo>
                    <a:pt x="765" y="5308"/>
                  </a:lnTo>
                  <a:lnTo>
                    <a:pt x="76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CuadroTexto 28">
            <a:extLst>
              <a:ext uri="{FF2B5EF4-FFF2-40B4-BE49-F238E27FC236}">
                <a16:creationId xmlns:a16="http://schemas.microsoft.com/office/drawing/2014/main" id="{1FFABD28-B41E-490C-BA55-D4474DEDBF2E}"/>
              </a:ext>
            </a:extLst>
          </p:cNvPr>
          <p:cNvSpPr txBox="1"/>
          <p:nvPr/>
        </p:nvSpPr>
        <p:spPr>
          <a:xfrm>
            <a:off x="1479299" y="1867588"/>
            <a:ext cx="6797099" cy="2554545"/>
          </a:xfrm>
          <a:prstGeom prst="rect">
            <a:avLst/>
          </a:prstGeom>
          <a:noFill/>
        </p:spPr>
        <p:txBody>
          <a:bodyPr wrap="square" rtlCol="0">
            <a:spAutoFit/>
          </a:bodyPr>
          <a:lstStyle/>
          <a:p>
            <a:pPr algn="just">
              <a:buClr>
                <a:schemeClr val="bg1"/>
              </a:buClr>
            </a:pPr>
            <a:r>
              <a:rPr lang="es-ES" sz="1600" dirty="0">
                <a:solidFill>
                  <a:srgbClr val="8FF5C7"/>
                </a:solidFill>
              </a:rPr>
              <a:t>Las diferencia entre estas son:</a:t>
            </a:r>
          </a:p>
          <a:p>
            <a:pPr algn="just">
              <a:buClr>
                <a:schemeClr val="bg1"/>
              </a:buClr>
            </a:pPr>
            <a:endParaRPr lang="es-ES" sz="1600" dirty="0">
              <a:solidFill>
                <a:srgbClr val="8FF5C7"/>
              </a:solidFill>
            </a:endParaRPr>
          </a:p>
          <a:p>
            <a:pPr algn="just">
              <a:buClr>
                <a:schemeClr val="bg1"/>
              </a:buClr>
            </a:pPr>
            <a:r>
              <a:rPr lang="es-ES" sz="1600" dirty="0">
                <a:solidFill>
                  <a:srgbClr val="8FF5C7"/>
                </a:solidFill>
              </a:rPr>
              <a:t>Funciones de Agregación: Estas básicamente ya están preestablecidas dentro de la base de datos es decir que las podemos usar en cualquier momento algunas de estas son: MAX, MIN, AVG, CONCAT, etc.</a:t>
            </a:r>
          </a:p>
          <a:p>
            <a:pPr algn="just">
              <a:buClr>
                <a:schemeClr val="bg1"/>
              </a:buClr>
            </a:pPr>
            <a:endParaRPr lang="es-ES" sz="1600" dirty="0">
              <a:solidFill>
                <a:srgbClr val="8FF5C7"/>
              </a:solidFill>
            </a:endParaRPr>
          </a:p>
          <a:p>
            <a:pPr algn="just">
              <a:buClr>
                <a:schemeClr val="bg1"/>
              </a:buClr>
            </a:pPr>
            <a:r>
              <a:rPr lang="es-ES" sz="1600" dirty="0">
                <a:solidFill>
                  <a:srgbClr val="8FF5C7"/>
                </a:solidFill>
              </a:rPr>
              <a:t>Por otra parte las Funciones que son Creadas por el DBA es decir nosotros, son funciones las cuales nosotros les damos una operación en especifica para resolver un problema, para poder crear una función debemos de usar el comando CREATE FUNCTION.</a:t>
            </a:r>
          </a:p>
        </p:txBody>
      </p:sp>
    </p:spTree>
    <p:extLst>
      <p:ext uri="{BB962C8B-B14F-4D97-AF65-F5344CB8AC3E}">
        <p14:creationId xmlns:p14="http://schemas.microsoft.com/office/powerpoint/2010/main" val="2099843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34"/>
          <p:cNvSpPr txBox="1">
            <a:spLocks noGrp="1"/>
          </p:cNvSpPr>
          <p:nvPr>
            <p:ph type="title"/>
          </p:nvPr>
        </p:nvSpPr>
        <p:spPr>
          <a:xfrm>
            <a:off x="2389552" y="2314944"/>
            <a:ext cx="2336400"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tx2">
                    <a:lumMod val="60000"/>
                    <a:lumOff val="40000"/>
                  </a:schemeClr>
                </a:solidFill>
              </a:rPr>
              <a:t>/PARTE TEORICA</a:t>
            </a:r>
            <a:endParaRPr dirty="0">
              <a:solidFill>
                <a:schemeClr val="tx2">
                  <a:lumMod val="60000"/>
                  <a:lumOff val="40000"/>
                </a:schemeClr>
              </a:solidFill>
            </a:endParaRPr>
          </a:p>
        </p:txBody>
      </p:sp>
      <p:sp>
        <p:nvSpPr>
          <p:cNvPr id="530" name="Google Shape;530;p34"/>
          <p:cNvSpPr txBox="1">
            <a:spLocks noGrp="1"/>
          </p:cNvSpPr>
          <p:nvPr>
            <p:ph type="title" idx="2"/>
          </p:nvPr>
        </p:nvSpPr>
        <p:spPr>
          <a:xfrm>
            <a:off x="1486552" y="2314932"/>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531" name="Google Shape;531;p34"/>
          <p:cNvSpPr txBox="1">
            <a:spLocks noGrp="1"/>
          </p:cNvSpPr>
          <p:nvPr>
            <p:ph type="subTitle" idx="1"/>
          </p:nvPr>
        </p:nvSpPr>
        <p:spPr>
          <a:xfrm>
            <a:off x="2370792" y="2864371"/>
            <a:ext cx="2336400" cy="68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Se explicara conceptos elementales de DBAII.</a:t>
            </a:r>
            <a:endParaRPr dirty="0"/>
          </a:p>
        </p:txBody>
      </p:sp>
      <p:sp>
        <p:nvSpPr>
          <p:cNvPr id="532" name="Google Shape;532;p34"/>
          <p:cNvSpPr txBox="1">
            <a:spLocks noGrp="1"/>
          </p:cNvSpPr>
          <p:nvPr>
            <p:ph type="title" idx="3"/>
          </p:nvPr>
        </p:nvSpPr>
        <p:spPr>
          <a:xfrm>
            <a:off x="5939999" y="2314956"/>
            <a:ext cx="2336400"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1">
                    <a:lumMod val="60000"/>
                    <a:lumOff val="40000"/>
                  </a:schemeClr>
                </a:solidFill>
              </a:rPr>
              <a:t>/PARTE PRACTICA</a:t>
            </a:r>
            <a:endParaRPr dirty="0">
              <a:solidFill>
                <a:schemeClr val="accent1">
                  <a:lumMod val="60000"/>
                  <a:lumOff val="40000"/>
                </a:schemeClr>
              </a:solidFill>
            </a:endParaRPr>
          </a:p>
        </p:txBody>
      </p:sp>
      <p:sp>
        <p:nvSpPr>
          <p:cNvPr id="533" name="Google Shape;533;p34"/>
          <p:cNvSpPr txBox="1">
            <a:spLocks noGrp="1"/>
          </p:cNvSpPr>
          <p:nvPr>
            <p:ph type="title" idx="4"/>
          </p:nvPr>
        </p:nvSpPr>
        <p:spPr>
          <a:xfrm>
            <a:off x="5103599" y="2314944"/>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534" name="Google Shape;534;p34"/>
          <p:cNvSpPr txBox="1">
            <a:spLocks noGrp="1"/>
          </p:cNvSpPr>
          <p:nvPr>
            <p:ph type="subTitle" idx="5"/>
          </p:nvPr>
        </p:nvSpPr>
        <p:spPr>
          <a:xfrm>
            <a:off x="5939999" y="2964517"/>
            <a:ext cx="2336400" cy="68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Se presentara la aplicacion de la parte teorica para la resolucion de los ejercicios.</a:t>
            </a:r>
            <a:endParaRPr dirty="0"/>
          </a:p>
        </p:txBody>
      </p:sp>
      <p:sp>
        <p:nvSpPr>
          <p:cNvPr id="541" name="Google Shape;541;p34"/>
          <p:cNvSpPr txBox="1">
            <a:spLocks noGrp="1"/>
          </p:cNvSpPr>
          <p:nvPr>
            <p:ph type="title" idx="15"/>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/CONTENIDO </a:t>
            </a:r>
            <a:r>
              <a:rPr lang="en" sz="1400" dirty="0"/>
              <a:t>(BDAII).</a:t>
            </a:r>
            <a:endParaRPr sz="1400" dirty="0"/>
          </a:p>
        </p:txBody>
      </p:sp>
      <p:grpSp>
        <p:nvGrpSpPr>
          <p:cNvPr id="543" name="Google Shape;543;p34"/>
          <p:cNvGrpSpPr/>
          <p:nvPr/>
        </p:nvGrpSpPr>
        <p:grpSpPr>
          <a:xfrm>
            <a:off x="299286" y="189025"/>
            <a:ext cx="133205" cy="119344"/>
            <a:chOff x="222150" y="185025"/>
            <a:chExt cx="170100" cy="152400"/>
          </a:xfrm>
        </p:grpSpPr>
        <p:cxnSp>
          <p:nvCxnSpPr>
            <p:cNvPr id="544" name="Google Shape;544;p34"/>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45" name="Google Shape;545;p34"/>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46" name="Google Shape;546;p34"/>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47" name="Google Shape;547;p34"/>
          <p:cNvGrpSpPr/>
          <p:nvPr/>
        </p:nvGrpSpPr>
        <p:grpSpPr>
          <a:xfrm>
            <a:off x="286625" y="3999999"/>
            <a:ext cx="145867" cy="958251"/>
            <a:chOff x="286625" y="3923799"/>
            <a:chExt cx="145867" cy="958251"/>
          </a:xfrm>
        </p:grpSpPr>
        <p:sp>
          <p:nvSpPr>
            <p:cNvPr id="548" name="Google Shape;548;p34"/>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 name="Google Shape;549;p34"/>
            <p:cNvGrpSpPr/>
            <p:nvPr/>
          </p:nvGrpSpPr>
          <p:grpSpPr>
            <a:xfrm>
              <a:off x="298112" y="4342643"/>
              <a:ext cx="110182" cy="126862"/>
              <a:chOff x="281100" y="2027800"/>
              <a:chExt cx="140700" cy="162000"/>
            </a:xfrm>
          </p:grpSpPr>
          <p:sp>
            <p:nvSpPr>
              <p:cNvPr id="550" name="Google Shape;550;p34"/>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 name="Google Shape;551;p34"/>
              <p:cNvGrpSpPr/>
              <p:nvPr/>
            </p:nvGrpSpPr>
            <p:grpSpPr>
              <a:xfrm>
                <a:off x="308875" y="2088450"/>
                <a:ext cx="85200" cy="40700"/>
                <a:chOff x="308875" y="2087000"/>
                <a:chExt cx="85200" cy="40700"/>
              </a:xfrm>
            </p:grpSpPr>
            <p:cxnSp>
              <p:nvCxnSpPr>
                <p:cNvPr id="552" name="Google Shape;552;p34"/>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53" name="Google Shape;553;p34"/>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54" name="Google Shape;554;p34"/>
            <p:cNvGrpSpPr/>
            <p:nvPr/>
          </p:nvGrpSpPr>
          <p:grpSpPr>
            <a:xfrm>
              <a:off x="286625" y="3923799"/>
              <a:ext cx="133200" cy="133200"/>
              <a:chOff x="286625" y="3648899"/>
              <a:chExt cx="133200" cy="133200"/>
            </a:xfrm>
          </p:grpSpPr>
          <p:sp>
            <p:nvSpPr>
              <p:cNvPr id="555" name="Google Shape;555;p34"/>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4"/>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59" name="Google Shape;559;p34"/>
          <p:cNvSpPr/>
          <p:nvPr/>
        </p:nvSpPr>
        <p:spPr>
          <a:xfrm>
            <a:off x="2113723" y="3093745"/>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561" name="Google Shape;561;p34"/>
          <p:cNvSpPr/>
          <p:nvPr/>
        </p:nvSpPr>
        <p:spPr>
          <a:xfrm>
            <a:off x="5615014" y="3093757"/>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563" name="Google Shape;563;p34">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4">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4">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4">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 name="Google Shape;567;p34"/>
          <p:cNvGrpSpPr/>
          <p:nvPr/>
        </p:nvGrpSpPr>
        <p:grpSpPr>
          <a:xfrm>
            <a:off x="7819199" y="752550"/>
            <a:ext cx="604800" cy="147600"/>
            <a:chOff x="7688649" y="828750"/>
            <a:chExt cx="604800" cy="147600"/>
          </a:xfrm>
          <a:solidFill>
            <a:schemeClr val="bg1"/>
          </a:solidFill>
        </p:grpSpPr>
        <p:sp>
          <p:nvSpPr>
            <p:cNvPr id="568" name="Google Shape;568;p34"/>
            <p:cNvSpPr/>
            <p:nvPr/>
          </p:nvSpPr>
          <p:spPr>
            <a:xfrm>
              <a:off x="81458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4"/>
            <p:cNvSpPr/>
            <p:nvPr/>
          </p:nvSpPr>
          <p:spPr>
            <a:xfrm>
              <a:off x="79172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4"/>
            <p:cNvSpPr/>
            <p:nvPr/>
          </p:nvSpPr>
          <p:spPr>
            <a:xfrm>
              <a:off x="76886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706;p37">
            <a:extLst>
              <a:ext uri="{FF2B5EF4-FFF2-40B4-BE49-F238E27FC236}">
                <a16:creationId xmlns:a16="http://schemas.microsoft.com/office/drawing/2014/main" id="{CA200E41-E7AB-43C7-BB66-05A7FE0B35B1}"/>
              </a:ext>
            </a:extLst>
          </p:cNvPr>
          <p:cNvGrpSpPr/>
          <p:nvPr/>
        </p:nvGrpSpPr>
        <p:grpSpPr>
          <a:xfrm>
            <a:off x="867601" y="2200825"/>
            <a:ext cx="737100" cy="737100"/>
            <a:chOff x="991075" y="1881675"/>
            <a:chExt cx="737100" cy="737100"/>
          </a:xfrm>
        </p:grpSpPr>
        <p:sp>
          <p:nvSpPr>
            <p:cNvPr id="99" name="Google Shape;707;p37">
              <a:extLst>
                <a:ext uri="{FF2B5EF4-FFF2-40B4-BE49-F238E27FC236}">
                  <a16:creationId xmlns:a16="http://schemas.microsoft.com/office/drawing/2014/main" id="{6DB90AFF-97CF-44DC-BDE4-B815EE77BA48}"/>
                </a:ext>
              </a:extLst>
            </p:cNvPr>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708;p37">
              <a:extLst>
                <a:ext uri="{FF2B5EF4-FFF2-40B4-BE49-F238E27FC236}">
                  <a16:creationId xmlns:a16="http://schemas.microsoft.com/office/drawing/2014/main" id="{E3BB97D0-4ECB-4939-83AC-28BAD1803A25}"/>
                </a:ext>
              </a:extLst>
            </p:cNvPr>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oogle Shape;763;p37">
            <a:extLst>
              <a:ext uri="{FF2B5EF4-FFF2-40B4-BE49-F238E27FC236}">
                <a16:creationId xmlns:a16="http://schemas.microsoft.com/office/drawing/2014/main" id="{613BF526-0A4D-43C2-8B2C-EAA8E6332B6E}"/>
              </a:ext>
            </a:extLst>
          </p:cNvPr>
          <p:cNvGrpSpPr/>
          <p:nvPr/>
        </p:nvGrpSpPr>
        <p:grpSpPr>
          <a:xfrm>
            <a:off x="1031649" y="2394035"/>
            <a:ext cx="408999" cy="350681"/>
            <a:chOff x="3159447" y="1439568"/>
            <a:chExt cx="385957" cy="330924"/>
          </a:xfrm>
        </p:grpSpPr>
        <p:sp>
          <p:nvSpPr>
            <p:cNvPr id="102" name="Google Shape;764;p37">
              <a:extLst>
                <a:ext uri="{FF2B5EF4-FFF2-40B4-BE49-F238E27FC236}">
                  <a16:creationId xmlns:a16="http://schemas.microsoft.com/office/drawing/2014/main" id="{101D5BE2-E13A-430B-8F17-55168686E5AB}"/>
                </a:ext>
              </a:extLst>
            </p:cNvPr>
            <p:cNvSpPr/>
            <p:nvPr/>
          </p:nvSpPr>
          <p:spPr>
            <a:xfrm>
              <a:off x="3336474" y="1439568"/>
              <a:ext cx="208930" cy="221453"/>
            </a:xfrm>
            <a:custGeom>
              <a:avLst/>
              <a:gdLst/>
              <a:ahLst/>
              <a:cxnLst/>
              <a:rect l="l" t="t" r="r" b="b"/>
              <a:pathLst>
                <a:path w="7741" h="8205" extrusionOk="0">
                  <a:moveTo>
                    <a:pt x="579" y="1"/>
                  </a:moveTo>
                  <a:lnTo>
                    <a:pt x="0" y="8205"/>
                  </a:lnTo>
                  <a:lnTo>
                    <a:pt x="7741" y="7718"/>
                  </a:lnTo>
                  <a:lnTo>
                    <a:pt x="77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765;p37">
              <a:extLst>
                <a:ext uri="{FF2B5EF4-FFF2-40B4-BE49-F238E27FC236}">
                  <a16:creationId xmlns:a16="http://schemas.microsoft.com/office/drawing/2014/main" id="{F368E9A6-07DC-48DA-A3EF-27316DBC0325}"/>
                </a:ext>
              </a:extLst>
            </p:cNvPr>
            <p:cNvSpPr/>
            <p:nvPr/>
          </p:nvSpPr>
          <p:spPr>
            <a:xfrm>
              <a:off x="3159447" y="1439568"/>
              <a:ext cx="192682" cy="221453"/>
            </a:xfrm>
            <a:custGeom>
              <a:avLst/>
              <a:gdLst/>
              <a:ahLst/>
              <a:cxnLst/>
              <a:rect l="l" t="t" r="r" b="b"/>
              <a:pathLst>
                <a:path w="7139" h="8205" extrusionOk="0">
                  <a:moveTo>
                    <a:pt x="1" y="1"/>
                  </a:moveTo>
                  <a:lnTo>
                    <a:pt x="1" y="7718"/>
                  </a:lnTo>
                  <a:lnTo>
                    <a:pt x="7138" y="8205"/>
                  </a:lnTo>
                  <a:lnTo>
                    <a:pt x="71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766;p37">
              <a:extLst>
                <a:ext uri="{FF2B5EF4-FFF2-40B4-BE49-F238E27FC236}">
                  <a16:creationId xmlns:a16="http://schemas.microsoft.com/office/drawing/2014/main" id="{D9A5E85E-8884-4C68-AF2A-315936F4C3E3}"/>
                </a:ext>
              </a:extLst>
            </p:cNvPr>
            <p:cNvSpPr/>
            <p:nvPr/>
          </p:nvSpPr>
          <p:spPr>
            <a:xfrm>
              <a:off x="3336474" y="1694785"/>
              <a:ext cx="78190" cy="62563"/>
            </a:xfrm>
            <a:custGeom>
              <a:avLst/>
              <a:gdLst/>
              <a:ahLst/>
              <a:cxnLst/>
              <a:rect l="l" t="t" r="r" b="b"/>
              <a:pathLst>
                <a:path w="2897" h="2318" extrusionOk="0">
                  <a:moveTo>
                    <a:pt x="0" y="0"/>
                  </a:moveTo>
                  <a:lnTo>
                    <a:pt x="579" y="2318"/>
                  </a:lnTo>
                  <a:lnTo>
                    <a:pt x="2897" y="2318"/>
                  </a:lnTo>
                  <a:lnTo>
                    <a:pt x="2897" y="579"/>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767;p37">
              <a:extLst>
                <a:ext uri="{FF2B5EF4-FFF2-40B4-BE49-F238E27FC236}">
                  <a16:creationId xmlns:a16="http://schemas.microsoft.com/office/drawing/2014/main" id="{9980EF7D-49E9-4A9A-999B-C218670918A3}"/>
                </a:ext>
              </a:extLst>
            </p:cNvPr>
            <p:cNvSpPr/>
            <p:nvPr/>
          </p:nvSpPr>
          <p:spPr>
            <a:xfrm>
              <a:off x="3289538" y="1694785"/>
              <a:ext cx="62590" cy="62563"/>
            </a:xfrm>
            <a:custGeom>
              <a:avLst/>
              <a:gdLst/>
              <a:ahLst/>
              <a:cxnLst/>
              <a:rect l="l" t="t" r="r" b="b"/>
              <a:pathLst>
                <a:path w="2319" h="2318" extrusionOk="0">
                  <a:moveTo>
                    <a:pt x="2318" y="0"/>
                  </a:moveTo>
                  <a:lnTo>
                    <a:pt x="1" y="579"/>
                  </a:lnTo>
                  <a:lnTo>
                    <a:pt x="1" y="2318"/>
                  </a:lnTo>
                  <a:lnTo>
                    <a:pt x="2318" y="2318"/>
                  </a:lnTo>
                  <a:lnTo>
                    <a:pt x="2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768;p37">
              <a:extLst>
                <a:ext uri="{FF2B5EF4-FFF2-40B4-BE49-F238E27FC236}">
                  <a16:creationId xmlns:a16="http://schemas.microsoft.com/office/drawing/2014/main" id="{7F5DB566-B4B3-474C-BCFA-93067F66F9E0}"/>
                </a:ext>
              </a:extLst>
            </p:cNvPr>
            <p:cNvSpPr/>
            <p:nvPr/>
          </p:nvSpPr>
          <p:spPr>
            <a:xfrm>
              <a:off x="3344598" y="1746687"/>
              <a:ext cx="106988" cy="23805"/>
            </a:xfrm>
            <a:custGeom>
              <a:avLst/>
              <a:gdLst/>
              <a:ahLst/>
              <a:cxnLst/>
              <a:rect l="l" t="t" r="r" b="b"/>
              <a:pathLst>
                <a:path w="3964" h="882" extrusionOk="0">
                  <a:moveTo>
                    <a:pt x="278" y="1"/>
                  </a:moveTo>
                  <a:lnTo>
                    <a:pt x="0" y="395"/>
                  </a:lnTo>
                  <a:lnTo>
                    <a:pt x="278" y="881"/>
                  </a:lnTo>
                  <a:lnTo>
                    <a:pt x="3963" y="881"/>
                  </a:lnTo>
                  <a:lnTo>
                    <a:pt x="39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769;p37">
              <a:extLst>
                <a:ext uri="{FF2B5EF4-FFF2-40B4-BE49-F238E27FC236}">
                  <a16:creationId xmlns:a16="http://schemas.microsoft.com/office/drawing/2014/main" id="{86485B21-E086-4060-8983-42DC1F2FBE80}"/>
                </a:ext>
              </a:extLst>
            </p:cNvPr>
            <p:cNvSpPr/>
            <p:nvPr/>
          </p:nvSpPr>
          <p:spPr>
            <a:xfrm>
              <a:off x="3253264" y="1746687"/>
              <a:ext cx="98864" cy="23805"/>
            </a:xfrm>
            <a:custGeom>
              <a:avLst/>
              <a:gdLst/>
              <a:ahLst/>
              <a:cxnLst/>
              <a:rect l="l" t="t" r="r" b="b"/>
              <a:pathLst>
                <a:path w="3663" h="882" extrusionOk="0">
                  <a:moveTo>
                    <a:pt x="1" y="1"/>
                  </a:moveTo>
                  <a:lnTo>
                    <a:pt x="1" y="881"/>
                  </a:lnTo>
                  <a:lnTo>
                    <a:pt x="3662" y="881"/>
                  </a:lnTo>
                  <a:lnTo>
                    <a:pt x="36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770;p37">
              <a:extLst>
                <a:ext uri="{FF2B5EF4-FFF2-40B4-BE49-F238E27FC236}">
                  <a16:creationId xmlns:a16="http://schemas.microsoft.com/office/drawing/2014/main" id="{C0119E82-DADE-499B-9D62-8F6404D07519}"/>
                </a:ext>
              </a:extLst>
            </p:cNvPr>
            <p:cNvSpPr/>
            <p:nvPr/>
          </p:nvSpPr>
          <p:spPr>
            <a:xfrm>
              <a:off x="3336474" y="1647850"/>
              <a:ext cx="208930" cy="62590"/>
            </a:xfrm>
            <a:custGeom>
              <a:avLst/>
              <a:gdLst/>
              <a:ahLst/>
              <a:cxnLst/>
              <a:rect l="l" t="t" r="r" b="b"/>
              <a:pathLst>
                <a:path w="7741" h="2319" extrusionOk="0">
                  <a:moveTo>
                    <a:pt x="579" y="1"/>
                  </a:moveTo>
                  <a:lnTo>
                    <a:pt x="0" y="1160"/>
                  </a:lnTo>
                  <a:lnTo>
                    <a:pt x="579" y="2318"/>
                  </a:lnTo>
                  <a:lnTo>
                    <a:pt x="7741" y="2318"/>
                  </a:lnTo>
                  <a:lnTo>
                    <a:pt x="7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771;p37">
              <a:extLst>
                <a:ext uri="{FF2B5EF4-FFF2-40B4-BE49-F238E27FC236}">
                  <a16:creationId xmlns:a16="http://schemas.microsoft.com/office/drawing/2014/main" id="{26D57BBD-4B7E-4407-9609-3762638B786A}"/>
                </a:ext>
              </a:extLst>
            </p:cNvPr>
            <p:cNvSpPr/>
            <p:nvPr/>
          </p:nvSpPr>
          <p:spPr>
            <a:xfrm>
              <a:off x="3159447" y="1647850"/>
              <a:ext cx="192682" cy="62590"/>
            </a:xfrm>
            <a:custGeom>
              <a:avLst/>
              <a:gdLst/>
              <a:ahLst/>
              <a:cxnLst/>
              <a:rect l="l" t="t" r="r" b="b"/>
              <a:pathLst>
                <a:path w="7139" h="2319" extrusionOk="0">
                  <a:moveTo>
                    <a:pt x="1" y="1"/>
                  </a:moveTo>
                  <a:lnTo>
                    <a:pt x="1" y="2318"/>
                  </a:lnTo>
                  <a:lnTo>
                    <a:pt x="7138" y="2318"/>
                  </a:lnTo>
                  <a:lnTo>
                    <a:pt x="71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772;p37">
              <a:extLst>
                <a:ext uri="{FF2B5EF4-FFF2-40B4-BE49-F238E27FC236}">
                  <a16:creationId xmlns:a16="http://schemas.microsoft.com/office/drawing/2014/main" id="{9DE745DA-5578-468D-A38B-35FF30E2F55E}"/>
                </a:ext>
              </a:extLst>
            </p:cNvPr>
            <p:cNvSpPr/>
            <p:nvPr/>
          </p:nvSpPr>
          <p:spPr>
            <a:xfrm>
              <a:off x="3365245" y="1533385"/>
              <a:ext cx="143263" cy="23184"/>
            </a:xfrm>
            <a:custGeom>
              <a:avLst/>
              <a:gdLst/>
              <a:ahLst/>
              <a:cxnLst/>
              <a:rect l="l" t="t" r="r" b="b"/>
              <a:pathLst>
                <a:path w="5308" h="859" extrusionOk="0">
                  <a:moveTo>
                    <a:pt x="0" y="1"/>
                  </a:moveTo>
                  <a:lnTo>
                    <a:pt x="0" y="858"/>
                  </a:lnTo>
                  <a:lnTo>
                    <a:pt x="5307" y="858"/>
                  </a:lnTo>
                  <a:lnTo>
                    <a:pt x="53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773;p37">
              <a:extLst>
                <a:ext uri="{FF2B5EF4-FFF2-40B4-BE49-F238E27FC236}">
                  <a16:creationId xmlns:a16="http://schemas.microsoft.com/office/drawing/2014/main" id="{2ACA934A-8E5C-4948-B062-5961D0F109C7}"/>
                </a:ext>
              </a:extLst>
            </p:cNvPr>
            <p:cNvSpPr/>
            <p:nvPr/>
          </p:nvSpPr>
          <p:spPr>
            <a:xfrm>
              <a:off x="3195721" y="1533385"/>
              <a:ext cx="143263" cy="23184"/>
            </a:xfrm>
            <a:custGeom>
              <a:avLst/>
              <a:gdLst/>
              <a:ahLst/>
              <a:cxnLst/>
              <a:rect l="l" t="t" r="r" b="b"/>
              <a:pathLst>
                <a:path w="5308" h="859" extrusionOk="0">
                  <a:moveTo>
                    <a:pt x="1" y="1"/>
                  </a:moveTo>
                  <a:lnTo>
                    <a:pt x="1" y="858"/>
                  </a:lnTo>
                  <a:lnTo>
                    <a:pt x="5308" y="858"/>
                  </a:lnTo>
                  <a:lnTo>
                    <a:pt x="53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774;p37">
              <a:extLst>
                <a:ext uri="{FF2B5EF4-FFF2-40B4-BE49-F238E27FC236}">
                  <a16:creationId xmlns:a16="http://schemas.microsoft.com/office/drawing/2014/main" id="{019223E5-F8E2-49C4-84DC-3D8BC730F5D5}"/>
                </a:ext>
              </a:extLst>
            </p:cNvPr>
            <p:cNvSpPr/>
            <p:nvPr/>
          </p:nvSpPr>
          <p:spPr>
            <a:xfrm>
              <a:off x="3195721" y="1486476"/>
              <a:ext cx="46936" cy="23184"/>
            </a:xfrm>
            <a:custGeom>
              <a:avLst/>
              <a:gdLst/>
              <a:ahLst/>
              <a:cxnLst/>
              <a:rect l="l" t="t" r="r" b="b"/>
              <a:pathLst>
                <a:path w="1739" h="859" extrusionOk="0">
                  <a:moveTo>
                    <a:pt x="1" y="1"/>
                  </a:moveTo>
                  <a:lnTo>
                    <a:pt x="1" y="858"/>
                  </a:lnTo>
                  <a:lnTo>
                    <a:pt x="1739" y="858"/>
                  </a:lnTo>
                  <a:lnTo>
                    <a:pt x="17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775;p37">
              <a:extLst>
                <a:ext uri="{FF2B5EF4-FFF2-40B4-BE49-F238E27FC236}">
                  <a16:creationId xmlns:a16="http://schemas.microsoft.com/office/drawing/2014/main" id="{BB76B86D-2313-4FED-903A-3034CC11D8FA}"/>
                </a:ext>
              </a:extLst>
            </p:cNvPr>
            <p:cNvSpPr/>
            <p:nvPr/>
          </p:nvSpPr>
          <p:spPr>
            <a:xfrm>
              <a:off x="3461573" y="1486476"/>
              <a:ext cx="46936" cy="23184"/>
            </a:xfrm>
            <a:custGeom>
              <a:avLst/>
              <a:gdLst/>
              <a:ahLst/>
              <a:cxnLst/>
              <a:rect l="l" t="t" r="r" b="b"/>
              <a:pathLst>
                <a:path w="1739" h="859" extrusionOk="0">
                  <a:moveTo>
                    <a:pt x="0" y="1"/>
                  </a:moveTo>
                  <a:lnTo>
                    <a:pt x="0" y="858"/>
                  </a:lnTo>
                  <a:lnTo>
                    <a:pt x="1738" y="858"/>
                  </a:lnTo>
                  <a:lnTo>
                    <a:pt x="17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776;p37">
              <a:extLst>
                <a:ext uri="{FF2B5EF4-FFF2-40B4-BE49-F238E27FC236}">
                  <a16:creationId xmlns:a16="http://schemas.microsoft.com/office/drawing/2014/main" id="{620D07B4-A051-4372-B6F3-A1E047923CC1}"/>
                </a:ext>
              </a:extLst>
            </p:cNvPr>
            <p:cNvSpPr/>
            <p:nvPr/>
          </p:nvSpPr>
          <p:spPr>
            <a:xfrm>
              <a:off x="3195721" y="1582804"/>
              <a:ext cx="46936" cy="20674"/>
            </a:xfrm>
            <a:custGeom>
              <a:avLst/>
              <a:gdLst/>
              <a:ahLst/>
              <a:cxnLst/>
              <a:rect l="l" t="t" r="r" b="b"/>
              <a:pathLst>
                <a:path w="1739" h="766" extrusionOk="0">
                  <a:moveTo>
                    <a:pt x="1" y="1"/>
                  </a:moveTo>
                  <a:lnTo>
                    <a:pt x="1" y="765"/>
                  </a:lnTo>
                  <a:lnTo>
                    <a:pt x="1739" y="765"/>
                  </a:lnTo>
                  <a:lnTo>
                    <a:pt x="17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777;p37">
              <a:extLst>
                <a:ext uri="{FF2B5EF4-FFF2-40B4-BE49-F238E27FC236}">
                  <a16:creationId xmlns:a16="http://schemas.microsoft.com/office/drawing/2014/main" id="{2B303AAD-C998-4B14-B70A-2B9EAAC6A2AF}"/>
                </a:ext>
              </a:extLst>
            </p:cNvPr>
            <p:cNvSpPr/>
            <p:nvPr/>
          </p:nvSpPr>
          <p:spPr>
            <a:xfrm>
              <a:off x="3461573" y="1582804"/>
              <a:ext cx="46936" cy="20674"/>
            </a:xfrm>
            <a:custGeom>
              <a:avLst/>
              <a:gdLst/>
              <a:ahLst/>
              <a:cxnLst/>
              <a:rect l="l" t="t" r="r" b="b"/>
              <a:pathLst>
                <a:path w="1739" h="766" extrusionOk="0">
                  <a:moveTo>
                    <a:pt x="0" y="1"/>
                  </a:moveTo>
                  <a:lnTo>
                    <a:pt x="0" y="765"/>
                  </a:lnTo>
                  <a:lnTo>
                    <a:pt x="1738" y="765"/>
                  </a:lnTo>
                  <a:lnTo>
                    <a:pt x="17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778;p37">
              <a:extLst>
                <a:ext uri="{FF2B5EF4-FFF2-40B4-BE49-F238E27FC236}">
                  <a16:creationId xmlns:a16="http://schemas.microsoft.com/office/drawing/2014/main" id="{47364BCD-207B-46A3-AA6A-374C2D4A3BDB}"/>
                </a:ext>
              </a:extLst>
            </p:cNvPr>
            <p:cNvSpPr/>
            <p:nvPr/>
          </p:nvSpPr>
          <p:spPr>
            <a:xfrm>
              <a:off x="3344598" y="1486476"/>
              <a:ext cx="91334" cy="23184"/>
            </a:xfrm>
            <a:custGeom>
              <a:avLst/>
              <a:gdLst/>
              <a:ahLst/>
              <a:cxnLst/>
              <a:rect l="l" t="t" r="r" b="b"/>
              <a:pathLst>
                <a:path w="3384" h="859" extrusionOk="0">
                  <a:moveTo>
                    <a:pt x="278" y="1"/>
                  </a:moveTo>
                  <a:lnTo>
                    <a:pt x="0" y="372"/>
                  </a:lnTo>
                  <a:lnTo>
                    <a:pt x="278" y="858"/>
                  </a:lnTo>
                  <a:lnTo>
                    <a:pt x="3384" y="858"/>
                  </a:lnTo>
                  <a:lnTo>
                    <a:pt x="33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779;p37">
              <a:extLst>
                <a:ext uri="{FF2B5EF4-FFF2-40B4-BE49-F238E27FC236}">
                  <a16:creationId xmlns:a16="http://schemas.microsoft.com/office/drawing/2014/main" id="{A6154EBA-25C2-4413-8543-08C842A25805}"/>
                </a:ext>
              </a:extLst>
            </p:cNvPr>
            <p:cNvSpPr/>
            <p:nvPr/>
          </p:nvSpPr>
          <p:spPr>
            <a:xfrm>
              <a:off x="3344598" y="1582804"/>
              <a:ext cx="91334" cy="20674"/>
            </a:xfrm>
            <a:custGeom>
              <a:avLst/>
              <a:gdLst/>
              <a:ahLst/>
              <a:cxnLst/>
              <a:rect l="l" t="t" r="r" b="b"/>
              <a:pathLst>
                <a:path w="3384" h="766" extrusionOk="0">
                  <a:moveTo>
                    <a:pt x="278" y="1"/>
                  </a:moveTo>
                  <a:lnTo>
                    <a:pt x="0" y="372"/>
                  </a:lnTo>
                  <a:lnTo>
                    <a:pt x="278" y="765"/>
                  </a:lnTo>
                  <a:lnTo>
                    <a:pt x="3384" y="765"/>
                  </a:lnTo>
                  <a:lnTo>
                    <a:pt x="33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780;p37">
              <a:extLst>
                <a:ext uri="{FF2B5EF4-FFF2-40B4-BE49-F238E27FC236}">
                  <a16:creationId xmlns:a16="http://schemas.microsoft.com/office/drawing/2014/main" id="{67D13497-AE94-4B6A-A55F-7AFD88306FAD}"/>
                </a:ext>
              </a:extLst>
            </p:cNvPr>
            <p:cNvSpPr/>
            <p:nvPr/>
          </p:nvSpPr>
          <p:spPr>
            <a:xfrm>
              <a:off x="3268918" y="1486476"/>
              <a:ext cx="83210" cy="23184"/>
            </a:xfrm>
            <a:custGeom>
              <a:avLst/>
              <a:gdLst/>
              <a:ahLst/>
              <a:cxnLst/>
              <a:rect l="l" t="t" r="r" b="b"/>
              <a:pathLst>
                <a:path w="3083" h="859" extrusionOk="0">
                  <a:moveTo>
                    <a:pt x="0" y="1"/>
                  </a:moveTo>
                  <a:lnTo>
                    <a:pt x="0" y="858"/>
                  </a:lnTo>
                  <a:lnTo>
                    <a:pt x="3082" y="858"/>
                  </a:lnTo>
                  <a:lnTo>
                    <a:pt x="30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781;p37">
              <a:extLst>
                <a:ext uri="{FF2B5EF4-FFF2-40B4-BE49-F238E27FC236}">
                  <a16:creationId xmlns:a16="http://schemas.microsoft.com/office/drawing/2014/main" id="{65B010BF-0025-48E9-B613-A20A588C60EC}"/>
                </a:ext>
              </a:extLst>
            </p:cNvPr>
            <p:cNvSpPr/>
            <p:nvPr/>
          </p:nvSpPr>
          <p:spPr>
            <a:xfrm>
              <a:off x="3268918" y="1582804"/>
              <a:ext cx="83210" cy="20674"/>
            </a:xfrm>
            <a:custGeom>
              <a:avLst/>
              <a:gdLst/>
              <a:ahLst/>
              <a:cxnLst/>
              <a:rect l="l" t="t" r="r" b="b"/>
              <a:pathLst>
                <a:path w="3083" h="766" extrusionOk="0">
                  <a:moveTo>
                    <a:pt x="0" y="1"/>
                  </a:moveTo>
                  <a:lnTo>
                    <a:pt x="0" y="765"/>
                  </a:lnTo>
                  <a:lnTo>
                    <a:pt x="3082" y="765"/>
                  </a:lnTo>
                  <a:lnTo>
                    <a:pt x="30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 name="Google Shape;709;p37">
            <a:extLst>
              <a:ext uri="{FF2B5EF4-FFF2-40B4-BE49-F238E27FC236}">
                <a16:creationId xmlns:a16="http://schemas.microsoft.com/office/drawing/2014/main" id="{79AABE36-4CD7-4900-BE52-7C1C13DCA0DB}"/>
              </a:ext>
            </a:extLst>
          </p:cNvPr>
          <p:cNvGrpSpPr/>
          <p:nvPr/>
        </p:nvGrpSpPr>
        <p:grpSpPr>
          <a:xfrm>
            <a:off x="4454988" y="2200825"/>
            <a:ext cx="737100" cy="737100"/>
            <a:chOff x="991075" y="1881675"/>
            <a:chExt cx="737100" cy="737100"/>
          </a:xfrm>
        </p:grpSpPr>
        <p:sp>
          <p:nvSpPr>
            <p:cNvPr id="121" name="Google Shape;710;p37">
              <a:extLst>
                <a:ext uri="{FF2B5EF4-FFF2-40B4-BE49-F238E27FC236}">
                  <a16:creationId xmlns:a16="http://schemas.microsoft.com/office/drawing/2014/main" id="{222C2866-7C09-432A-ABD7-C60975E3D9F4}"/>
                </a:ext>
              </a:extLst>
            </p:cNvPr>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711;p37">
              <a:extLst>
                <a:ext uri="{FF2B5EF4-FFF2-40B4-BE49-F238E27FC236}">
                  <a16:creationId xmlns:a16="http://schemas.microsoft.com/office/drawing/2014/main" id="{F96714C2-788A-445E-9D7E-A1FC392E4E18}"/>
                </a:ext>
              </a:extLst>
            </p:cNvPr>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738;p37">
            <a:extLst>
              <a:ext uri="{FF2B5EF4-FFF2-40B4-BE49-F238E27FC236}">
                <a16:creationId xmlns:a16="http://schemas.microsoft.com/office/drawing/2014/main" id="{BD5C8ADD-214C-400E-99FC-08559D45801B}"/>
              </a:ext>
            </a:extLst>
          </p:cNvPr>
          <p:cNvGrpSpPr/>
          <p:nvPr/>
        </p:nvGrpSpPr>
        <p:grpSpPr>
          <a:xfrm>
            <a:off x="4619042" y="2391054"/>
            <a:ext cx="409009" cy="356642"/>
            <a:chOff x="4367550" y="2156499"/>
            <a:chExt cx="409009" cy="356642"/>
          </a:xfrm>
        </p:grpSpPr>
        <p:sp>
          <p:nvSpPr>
            <p:cNvPr id="124" name="Google Shape;739;p37">
              <a:extLst>
                <a:ext uri="{FF2B5EF4-FFF2-40B4-BE49-F238E27FC236}">
                  <a16:creationId xmlns:a16="http://schemas.microsoft.com/office/drawing/2014/main" id="{7C1A272E-BEEC-4886-81A2-51E6ACDF04DF}"/>
                </a:ext>
              </a:extLst>
            </p:cNvPr>
            <p:cNvSpPr/>
            <p:nvPr/>
          </p:nvSpPr>
          <p:spPr>
            <a:xfrm>
              <a:off x="4555118" y="2242676"/>
              <a:ext cx="221441" cy="270465"/>
            </a:xfrm>
            <a:custGeom>
              <a:avLst/>
              <a:gdLst/>
              <a:ahLst/>
              <a:cxnLst/>
              <a:rect l="l" t="t" r="r" b="b"/>
              <a:pathLst>
                <a:path w="7742" h="9456" extrusionOk="0">
                  <a:moveTo>
                    <a:pt x="1" y="1"/>
                  </a:moveTo>
                  <a:lnTo>
                    <a:pt x="580" y="9456"/>
                  </a:lnTo>
                  <a:lnTo>
                    <a:pt x="7741" y="9456"/>
                  </a:lnTo>
                  <a:lnTo>
                    <a:pt x="7741" y="464"/>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740;p37">
              <a:extLst>
                <a:ext uri="{FF2B5EF4-FFF2-40B4-BE49-F238E27FC236}">
                  <a16:creationId xmlns:a16="http://schemas.microsoft.com/office/drawing/2014/main" id="{BA4EBBB9-6BEC-4A7E-8B72-6F86559B7720}"/>
                </a:ext>
              </a:extLst>
            </p:cNvPr>
            <p:cNvSpPr/>
            <p:nvPr/>
          </p:nvSpPr>
          <p:spPr>
            <a:xfrm>
              <a:off x="4367550" y="2242676"/>
              <a:ext cx="204193" cy="270465"/>
            </a:xfrm>
            <a:custGeom>
              <a:avLst/>
              <a:gdLst/>
              <a:ahLst/>
              <a:cxnLst/>
              <a:rect l="l" t="t" r="r" b="b"/>
              <a:pathLst>
                <a:path w="7139" h="9456" extrusionOk="0">
                  <a:moveTo>
                    <a:pt x="7138" y="1"/>
                  </a:moveTo>
                  <a:lnTo>
                    <a:pt x="0" y="464"/>
                  </a:lnTo>
                  <a:lnTo>
                    <a:pt x="0" y="9456"/>
                  </a:lnTo>
                  <a:lnTo>
                    <a:pt x="7138" y="9456"/>
                  </a:lnTo>
                  <a:lnTo>
                    <a:pt x="71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741;p37">
              <a:extLst>
                <a:ext uri="{FF2B5EF4-FFF2-40B4-BE49-F238E27FC236}">
                  <a16:creationId xmlns:a16="http://schemas.microsoft.com/office/drawing/2014/main" id="{48E2EDDF-02C3-438A-9E6A-1E2E38C91D4B}"/>
                </a:ext>
              </a:extLst>
            </p:cNvPr>
            <p:cNvSpPr/>
            <p:nvPr/>
          </p:nvSpPr>
          <p:spPr>
            <a:xfrm>
              <a:off x="4555118" y="2156499"/>
              <a:ext cx="221441" cy="99479"/>
            </a:xfrm>
            <a:custGeom>
              <a:avLst/>
              <a:gdLst/>
              <a:ahLst/>
              <a:cxnLst/>
              <a:rect l="l" t="t" r="r" b="b"/>
              <a:pathLst>
                <a:path w="7742" h="3478" extrusionOk="0">
                  <a:moveTo>
                    <a:pt x="580" y="1"/>
                  </a:moveTo>
                  <a:lnTo>
                    <a:pt x="1" y="1739"/>
                  </a:lnTo>
                  <a:lnTo>
                    <a:pt x="580" y="3477"/>
                  </a:lnTo>
                  <a:lnTo>
                    <a:pt x="7741" y="3477"/>
                  </a:lnTo>
                  <a:lnTo>
                    <a:pt x="7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742;p37">
              <a:extLst>
                <a:ext uri="{FF2B5EF4-FFF2-40B4-BE49-F238E27FC236}">
                  <a16:creationId xmlns:a16="http://schemas.microsoft.com/office/drawing/2014/main" id="{441F1548-F8BD-4A1D-9EEB-1562AA469FD7}"/>
                </a:ext>
              </a:extLst>
            </p:cNvPr>
            <p:cNvSpPr/>
            <p:nvPr/>
          </p:nvSpPr>
          <p:spPr>
            <a:xfrm>
              <a:off x="4367550" y="2156499"/>
              <a:ext cx="204193" cy="99479"/>
            </a:xfrm>
            <a:custGeom>
              <a:avLst/>
              <a:gdLst/>
              <a:ahLst/>
              <a:cxnLst/>
              <a:rect l="l" t="t" r="r" b="b"/>
              <a:pathLst>
                <a:path w="7139" h="3478" extrusionOk="0">
                  <a:moveTo>
                    <a:pt x="0" y="1"/>
                  </a:moveTo>
                  <a:lnTo>
                    <a:pt x="0" y="3477"/>
                  </a:lnTo>
                  <a:lnTo>
                    <a:pt x="7138" y="3477"/>
                  </a:lnTo>
                  <a:lnTo>
                    <a:pt x="7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743;p37">
              <a:extLst>
                <a:ext uri="{FF2B5EF4-FFF2-40B4-BE49-F238E27FC236}">
                  <a16:creationId xmlns:a16="http://schemas.microsoft.com/office/drawing/2014/main" id="{51108414-3BD2-4D67-89D8-3B9DF99C9D6D}"/>
                </a:ext>
              </a:extLst>
            </p:cNvPr>
            <p:cNvSpPr/>
            <p:nvPr/>
          </p:nvSpPr>
          <p:spPr>
            <a:xfrm>
              <a:off x="4405991" y="2195626"/>
              <a:ext cx="25227" cy="21881"/>
            </a:xfrm>
            <a:custGeom>
              <a:avLst/>
              <a:gdLst/>
              <a:ahLst/>
              <a:cxnLst/>
              <a:rect l="l" t="t" r="r" b="b"/>
              <a:pathLst>
                <a:path w="882" h="765" extrusionOk="0">
                  <a:moveTo>
                    <a:pt x="0" y="0"/>
                  </a:moveTo>
                  <a:lnTo>
                    <a:pt x="0" y="765"/>
                  </a:lnTo>
                  <a:lnTo>
                    <a:pt x="881" y="765"/>
                  </a:lnTo>
                  <a:lnTo>
                    <a:pt x="8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744;p37">
              <a:extLst>
                <a:ext uri="{FF2B5EF4-FFF2-40B4-BE49-F238E27FC236}">
                  <a16:creationId xmlns:a16="http://schemas.microsoft.com/office/drawing/2014/main" id="{D35998FB-4859-457A-8A8C-42A15170151B}"/>
                </a:ext>
              </a:extLst>
            </p:cNvPr>
            <p:cNvSpPr/>
            <p:nvPr/>
          </p:nvSpPr>
          <p:spPr>
            <a:xfrm>
              <a:off x="4455700" y="2195626"/>
              <a:ext cx="27859" cy="21881"/>
            </a:xfrm>
            <a:custGeom>
              <a:avLst/>
              <a:gdLst/>
              <a:ahLst/>
              <a:cxnLst/>
              <a:rect l="l" t="t" r="r" b="b"/>
              <a:pathLst>
                <a:path w="974" h="765" extrusionOk="0">
                  <a:moveTo>
                    <a:pt x="1" y="0"/>
                  </a:moveTo>
                  <a:lnTo>
                    <a:pt x="1" y="765"/>
                  </a:lnTo>
                  <a:lnTo>
                    <a:pt x="974" y="765"/>
                  </a:lnTo>
                  <a:lnTo>
                    <a:pt x="9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745;p37">
              <a:extLst>
                <a:ext uri="{FF2B5EF4-FFF2-40B4-BE49-F238E27FC236}">
                  <a16:creationId xmlns:a16="http://schemas.microsoft.com/office/drawing/2014/main" id="{368044E5-CA1E-44B0-A779-5ACE6E62A452}"/>
                </a:ext>
              </a:extLst>
            </p:cNvPr>
            <p:cNvSpPr/>
            <p:nvPr/>
          </p:nvSpPr>
          <p:spPr>
            <a:xfrm>
              <a:off x="4508069" y="2195626"/>
              <a:ext cx="25227" cy="21881"/>
            </a:xfrm>
            <a:custGeom>
              <a:avLst/>
              <a:gdLst/>
              <a:ahLst/>
              <a:cxnLst/>
              <a:rect l="l" t="t" r="r" b="b"/>
              <a:pathLst>
                <a:path w="882" h="765" extrusionOk="0">
                  <a:moveTo>
                    <a:pt x="0" y="0"/>
                  </a:moveTo>
                  <a:lnTo>
                    <a:pt x="0" y="765"/>
                  </a:lnTo>
                  <a:lnTo>
                    <a:pt x="881" y="765"/>
                  </a:lnTo>
                  <a:lnTo>
                    <a:pt x="8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746;p37">
              <a:extLst>
                <a:ext uri="{FF2B5EF4-FFF2-40B4-BE49-F238E27FC236}">
                  <a16:creationId xmlns:a16="http://schemas.microsoft.com/office/drawing/2014/main" id="{7FDE8F5E-AA6C-4619-B50C-AFF37D554673}"/>
                </a:ext>
              </a:extLst>
            </p:cNvPr>
            <p:cNvSpPr/>
            <p:nvPr/>
          </p:nvSpPr>
          <p:spPr>
            <a:xfrm>
              <a:off x="4555118" y="2333486"/>
              <a:ext cx="143871" cy="102111"/>
            </a:xfrm>
            <a:custGeom>
              <a:avLst/>
              <a:gdLst/>
              <a:ahLst/>
              <a:cxnLst/>
              <a:rect l="l" t="t" r="r" b="b"/>
              <a:pathLst>
                <a:path w="5030" h="3570" extrusionOk="0">
                  <a:moveTo>
                    <a:pt x="580" y="0"/>
                  </a:moveTo>
                  <a:lnTo>
                    <a:pt x="1" y="1831"/>
                  </a:lnTo>
                  <a:lnTo>
                    <a:pt x="580" y="3569"/>
                  </a:lnTo>
                  <a:lnTo>
                    <a:pt x="5030" y="3569"/>
                  </a:lnTo>
                  <a:lnTo>
                    <a:pt x="50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747;p37">
              <a:extLst>
                <a:ext uri="{FF2B5EF4-FFF2-40B4-BE49-F238E27FC236}">
                  <a16:creationId xmlns:a16="http://schemas.microsoft.com/office/drawing/2014/main" id="{AA2B388C-5545-4118-955C-C7B2E535A8B7}"/>
                </a:ext>
              </a:extLst>
            </p:cNvPr>
            <p:cNvSpPr/>
            <p:nvPr/>
          </p:nvSpPr>
          <p:spPr>
            <a:xfrm>
              <a:off x="4445089" y="2333486"/>
              <a:ext cx="126652" cy="102111"/>
            </a:xfrm>
            <a:custGeom>
              <a:avLst/>
              <a:gdLst/>
              <a:ahLst/>
              <a:cxnLst/>
              <a:rect l="l" t="t" r="r" b="b"/>
              <a:pathLst>
                <a:path w="4428" h="3570" extrusionOk="0">
                  <a:moveTo>
                    <a:pt x="1" y="0"/>
                  </a:moveTo>
                  <a:lnTo>
                    <a:pt x="1" y="3569"/>
                  </a:lnTo>
                  <a:lnTo>
                    <a:pt x="4427" y="3569"/>
                  </a:lnTo>
                  <a:lnTo>
                    <a:pt x="44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748;p37">
              <a:extLst>
                <a:ext uri="{FF2B5EF4-FFF2-40B4-BE49-F238E27FC236}">
                  <a16:creationId xmlns:a16="http://schemas.microsoft.com/office/drawing/2014/main" id="{3D113B1F-827E-447D-B412-D8BF5B930234}"/>
                </a:ext>
              </a:extLst>
            </p:cNvPr>
            <p:cNvSpPr/>
            <p:nvPr/>
          </p:nvSpPr>
          <p:spPr>
            <a:xfrm>
              <a:off x="4483529" y="2371926"/>
              <a:ext cx="24570" cy="25227"/>
            </a:xfrm>
            <a:custGeom>
              <a:avLst/>
              <a:gdLst/>
              <a:ahLst/>
              <a:cxnLst/>
              <a:rect l="l" t="t" r="r" b="b"/>
              <a:pathLst>
                <a:path w="859" h="882" extrusionOk="0">
                  <a:moveTo>
                    <a:pt x="1" y="1"/>
                  </a:moveTo>
                  <a:lnTo>
                    <a:pt x="1" y="881"/>
                  </a:lnTo>
                  <a:lnTo>
                    <a:pt x="858" y="881"/>
                  </a:lnTo>
                  <a:lnTo>
                    <a:pt x="8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749;p37">
              <a:extLst>
                <a:ext uri="{FF2B5EF4-FFF2-40B4-BE49-F238E27FC236}">
                  <a16:creationId xmlns:a16="http://schemas.microsoft.com/office/drawing/2014/main" id="{3871566E-DC98-44BA-91F8-38860D9937EF}"/>
                </a:ext>
              </a:extLst>
            </p:cNvPr>
            <p:cNvSpPr/>
            <p:nvPr/>
          </p:nvSpPr>
          <p:spPr>
            <a:xfrm>
              <a:off x="4533267" y="2371926"/>
              <a:ext cx="24541" cy="25227"/>
            </a:xfrm>
            <a:custGeom>
              <a:avLst/>
              <a:gdLst/>
              <a:ahLst/>
              <a:cxnLst/>
              <a:rect l="l" t="t" r="r" b="b"/>
              <a:pathLst>
                <a:path w="858" h="882" extrusionOk="0">
                  <a:moveTo>
                    <a:pt x="0" y="1"/>
                  </a:moveTo>
                  <a:lnTo>
                    <a:pt x="0" y="881"/>
                  </a:lnTo>
                  <a:lnTo>
                    <a:pt x="858" y="881"/>
                  </a:lnTo>
                  <a:lnTo>
                    <a:pt x="8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750;p37">
              <a:extLst>
                <a:ext uri="{FF2B5EF4-FFF2-40B4-BE49-F238E27FC236}">
                  <a16:creationId xmlns:a16="http://schemas.microsoft.com/office/drawing/2014/main" id="{1796FAE3-BA86-473B-A9E6-9AF045272751}"/>
                </a:ext>
              </a:extLst>
            </p:cNvPr>
            <p:cNvSpPr/>
            <p:nvPr/>
          </p:nvSpPr>
          <p:spPr>
            <a:xfrm>
              <a:off x="4585608" y="2371926"/>
              <a:ext cx="25227" cy="25227"/>
            </a:xfrm>
            <a:custGeom>
              <a:avLst/>
              <a:gdLst/>
              <a:ahLst/>
              <a:cxnLst/>
              <a:rect l="l" t="t" r="r" b="b"/>
              <a:pathLst>
                <a:path w="882" h="882" extrusionOk="0">
                  <a:moveTo>
                    <a:pt x="1" y="1"/>
                  </a:moveTo>
                  <a:lnTo>
                    <a:pt x="1" y="881"/>
                  </a:lnTo>
                  <a:lnTo>
                    <a:pt x="882" y="881"/>
                  </a:lnTo>
                  <a:lnTo>
                    <a:pt x="8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751;p37">
              <a:extLst>
                <a:ext uri="{FF2B5EF4-FFF2-40B4-BE49-F238E27FC236}">
                  <a16:creationId xmlns:a16="http://schemas.microsoft.com/office/drawing/2014/main" id="{2843D3DA-57AF-4EC5-A02B-013361A8F9BE}"/>
                </a:ext>
              </a:extLst>
            </p:cNvPr>
            <p:cNvSpPr/>
            <p:nvPr/>
          </p:nvSpPr>
          <p:spPr>
            <a:xfrm>
              <a:off x="4635345" y="2371926"/>
              <a:ext cx="25199" cy="25227"/>
            </a:xfrm>
            <a:custGeom>
              <a:avLst/>
              <a:gdLst/>
              <a:ahLst/>
              <a:cxnLst/>
              <a:rect l="l" t="t" r="r" b="b"/>
              <a:pathLst>
                <a:path w="881" h="882" extrusionOk="0">
                  <a:moveTo>
                    <a:pt x="0" y="1"/>
                  </a:moveTo>
                  <a:lnTo>
                    <a:pt x="0" y="881"/>
                  </a:lnTo>
                  <a:lnTo>
                    <a:pt x="881" y="881"/>
                  </a:lnTo>
                  <a:lnTo>
                    <a:pt x="88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1003;p42">
            <a:hlinkClick r:id="rId5" action="ppaction://hlinksldjump"/>
            <a:extLst>
              <a:ext uri="{FF2B5EF4-FFF2-40B4-BE49-F238E27FC236}">
                <a16:creationId xmlns:a16="http://schemas.microsoft.com/office/drawing/2014/main" id="{64028929-C51C-49C7-A0AA-520558A9BA16}"/>
              </a:ext>
            </a:extLst>
          </p:cNvPr>
          <p:cNvSpPr txBox="1">
            <a:spLocks/>
          </p:cNvSpPr>
          <p:nvPr/>
        </p:nvSpPr>
        <p:spPr>
          <a:xfrm>
            <a:off x="7791350" y="4755900"/>
            <a:ext cx="1066200" cy="2778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Oswald"/>
              <a:buNone/>
              <a:defRPr sz="3000" b="1" i="0" u="none" strike="noStrike" cap="none">
                <a:solidFill>
                  <a:schemeClr val="lt2"/>
                </a:solidFill>
                <a:latin typeface="Oswald"/>
                <a:ea typeface="Oswald"/>
                <a:cs typeface="Oswald"/>
                <a:sym typeface="Oswald"/>
              </a:defRPr>
            </a:lvl1pPr>
            <a:lvl2pPr marR="0" lvl="1" algn="l" rtl="0">
              <a:lnSpc>
                <a:spcPct val="100000"/>
              </a:lnSpc>
              <a:spcBef>
                <a:spcPts val="0"/>
              </a:spcBef>
              <a:spcAft>
                <a:spcPts val="0"/>
              </a:spcAft>
              <a:buClr>
                <a:schemeClr val="dk2"/>
              </a:buClr>
              <a:buSzPts val="3000"/>
              <a:buFont typeface="Oswald"/>
              <a:buNone/>
              <a:defRPr sz="3000" b="1" i="0" u="none" strike="noStrike" cap="none">
                <a:solidFill>
                  <a:schemeClr val="dk2"/>
                </a:solidFill>
                <a:latin typeface="Oswald"/>
                <a:ea typeface="Oswald"/>
                <a:cs typeface="Oswald"/>
                <a:sym typeface="Oswald"/>
              </a:defRPr>
            </a:lvl2pPr>
            <a:lvl3pPr marR="0" lvl="2" algn="l" rtl="0">
              <a:lnSpc>
                <a:spcPct val="100000"/>
              </a:lnSpc>
              <a:spcBef>
                <a:spcPts val="0"/>
              </a:spcBef>
              <a:spcAft>
                <a:spcPts val="0"/>
              </a:spcAft>
              <a:buClr>
                <a:schemeClr val="dk2"/>
              </a:buClr>
              <a:buSzPts val="3000"/>
              <a:buFont typeface="Oswald"/>
              <a:buNone/>
              <a:defRPr sz="3000" b="1" i="0" u="none" strike="noStrike" cap="none">
                <a:solidFill>
                  <a:schemeClr val="dk2"/>
                </a:solidFill>
                <a:latin typeface="Oswald"/>
                <a:ea typeface="Oswald"/>
                <a:cs typeface="Oswald"/>
                <a:sym typeface="Oswald"/>
              </a:defRPr>
            </a:lvl3pPr>
            <a:lvl4pPr marR="0" lvl="3" algn="l" rtl="0">
              <a:lnSpc>
                <a:spcPct val="100000"/>
              </a:lnSpc>
              <a:spcBef>
                <a:spcPts val="0"/>
              </a:spcBef>
              <a:spcAft>
                <a:spcPts val="0"/>
              </a:spcAft>
              <a:buClr>
                <a:schemeClr val="dk2"/>
              </a:buClr>
              <a:buSzPts val="3000"/>
              <a:buFont typeface="Oswald"/>
              <a:buNone/>
              <a:defRPr sz="3000" b="1" i="0" u="none" strike="noStrike" cap="none">
                <a:solidFill>
                  <a:schemeClr val="dk2"/>
                </a:solidFill>
                <a:latin typeface="Oswald"/>
                <a:ea typeface="Oswald"/>
                <a:cs typeface="Oswald"/>
                <a:sym typeface="Oswald"/>
              </a:defRPr>
            </a:lvl4pPr>
            <a:lvl5pPr marR="0" lvl="4" algn="l" rtl="0">
              <a:lnSpc>
                <a:spcPct val="100000"/>
              </a:lnSpc>
              <a:spcBef>
                <a:spcPts val="0"/>
              </a:spcBef>
              <a:spcAft>
                <a:spcPts val="0"/>
              </a:spcAft>
              <a:buClr>
                <a:schemeClr val="dk2"/>
              </a:buClr>
              <a:buSzPts val="3000"/>
              <a:buFont typeface="Oswald"/>
              <a:buNone/>
              <a:defRPr sz="3000" b="1" i="0" u="none" strike="noStrike" cap="none">
                <a:solidFill>
                  <a:schemeClr val="dk2"/>
                </a:solidFill>
                <a:latin typeface="Oswald"/>
                <a:ea typeface="Oswald"/>
                <a:cs typeface="Oswald"/>
                <a:sym typeface="Oswald"/>
              </a:defRPr>
            </a:lvl5pPr>
            <a:lvl6pPr marR="0" lvl="5" algn="l" rtl="0">
              <a:lnSpc>
                <a:spcPct val="100000"/>
              </a:lnSpc>
              <a:spcBef>
                <a:spcPts val="0"/>
              </a:spcBef>
              <a:spcAft>
                <a:spcPts val="0"/>
              </a:spcAft>
              <a:buClr>
                <a:schemeClr val="dk2"/>
              </a:buClr>
              <a:buSzPts val="3000"/>
              <a:buFont typeface="Oswald"/>
              <a:buNone/>
              <a:defRPr sz="3000" b="1" i="0" u="none" strike="noStrike" cap="none">
                <a:solidFill>
                  <a:schemeClr val="dk2"/>
                </a:solidFill>
                <a:latin typeface="Oswald"/>
                <a:ea typeface="Oswald"/>
                <a:cs typeface="Oswald"/>
                <a:sym typeface="Oswald"/>
              </a:defRPr>
            </a:lvl6pPr>
            <a:lvl7pPr marR="0" lvl="6" algn="l" rtl="0">
              <a:lnSpc>
                <a:spcPct val="100000"/>
              </a:lnSpc>
              <a:spcBef>
                <a:spcPts val="0"/>
              </a:spcBef>
              <a:spcAft>
                <a:spcPts val="0"/>
              </a:spcAft>
              <a:buClr>
                <a:schemeClr val="dk2"/>
              </a:buClr>
              <a:buSzPts val="3000"/>
              <a:buFont typeface="Oswald"/>
              <a:buNone/>
              <a:defRPr sz="3000" b="1" i="0" u="none" strike="noStrike" cap="none">
                <a:solidFill>
                  <a:schemeClr val="dk2"/>
                </a:solidFill>
                <a:latin typeface="Oswald"/>
                <a:ea typeface="Oswald"/>
                <a:cs typeface="Oswald"/>
                <a:sym typeface="Oswald"/>
              </a:defRPr>
            </a:lvl7pPr>
            <a:lvl8pPr marR="0" lvl="7" algn="l" rtl="0">
              <a:lnSpc>
                <a:spcPct val="100000"/>
              </a:lnSpc>
              <a:spcBef>
                <a:spcPts val="0"/>
              </a:spcBef>
              <a:spcAft>
                <a:spcPts val="0"/>
              </a:spcAft>
              <a:buClr>
                <a:schemeClr val="dk2"/>
              </a:buClr>
              <a:buSzPts val="3000"/>
              <a:buFont typeface="Oswald"/>
              <a:buNone/>
              <a:defRPr sz="3000" b="1" i="0" u="none" strike="noStrike" cap="none">
                <a:solidFill>
                  <a:schemeClr val="dk2"/>
                </a:solidFill>
                <a:latin typeface="Oswald"/>
                <a:ea typeface="Oswald"/>
                <a:cs typeface="Oswald"/>
                <a:sym typeface="Oswald"/>
              </a:defRPr>
            </a:lvl8pPr>
            <a:lvl9pPr marR="0" lvl="8" algn="l" rtl="0">
              <a:lnSpc>
                <a:spcPct val="100000"/>
              </a:lnSpc>
              <a:spcBef>
                <a:spcPts val="0"/>
              </a:spcBef>
              <a:spcAft>
                <a:spcPts val="0"/>
              </a:spcAft>
              <a:buClr>
                <a:schemeClr val="dk2"/>
              </a:buClr>
              <a:buSzPts val="3000"/>
              <a:buFont typeface="Oswald"/>
              <a:buNone/>
              <a:defRPr sz="3000" b="1" i="0" u="none" strike="noStrike" cap="none">
                <a:solidFill>
                  <a:schemeClr val="dk2"/>
                </a:solidFill>
                <a:latin typeface="Oswald"/>
                <a:ea typeface="Oswald"/>
                <a:cs typeface="Oswald"/>
                <a:sym typeface="Oswald"/>
              </a:defRPr>
            </a:lvl9pPr>
          </a:lstStyle>
          <a:p>
            <a:pPr algn="r"/>
            <a:r>
              <a:rPr lang="es-ES" sz="1400">
                <a:solidFill>
                  <a:schemeClr val="accent3">
                    <a:lumMod val="60000"/>
                    <a:lumOff val="40000"/>
                  </a:schemeClr>
                </a:solidFill>
              </a:rPr>
              <a:t>MARIA DB</a:t>
            </a:r>
            <a:endParaRPr lang="es-ES" sz="1400" dirty="0">
              <a:solidFill>
                <a:schemeClr val="accent3">
                  <a:lumMod val="60000"/>
                  <a:lumOff val="40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11" name="Rectángulo 10">
            <a:extLst>
              <a:ext uri="{FF2B5EF4-FFF2-40B4-BE49-F238E27FC236}">
                <a16:creationId xmlns:a16="http://schemas.microsoft.com/office/drawing/2014/main" id="{66EBC6C7-635E-490B-AC54-B66BEF30EE63}"/>
              </a:ext>
            </a:extLst>
          </p:cNvPr>
          <p:cNvSpPr/>
          <p:nvPr/>
        </p:nvSpPr>
        <p:spPr>
          <a:xfrm>
            <a:off x="5486785" y="1193913"/>
            <a:ext cx="547702" cy="3381394"/>
          </a:xfrm>
          <a:prstGeom prst="rect">
            <a:avLst/>
          </a:prstGeom>
          <a:solidFill>
            <a:srgbClr val="29283D"/>
          </a:solidFill>
          <a:ln>
            <a:solidFill>
              <a:srgbClr val="2928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6" name="Rectángulo 95">
            <a:extLst>
              <a:ext uri="{FF2B5EF4-FFF2-40B4-BE49-F238E27FC236}">
                <a16:creationId xmlns:a16="http://schemas.microsoft.com/office/drawing/2014/main" id="{44EA8E8B-2115-457F-A251-A8F4F736B83C}"/>
              </a:ext>
            </a:extLst>
          </p:cNvPr>
          <p:cNvSpPr/>
          <p:nvPr/>
        </p:nvSpPr>
        <p:spPr>
          <a:xfrm>
            <a:off x="3003610" y="1210312"/>
            <a:ext cx="547702" cy="3381394"/>
          </a:xfrm>
          <a:prstGeom prst="rect">
            <a:avLst/>
          </a:prstGeom>
          <a:solidFill>
            <a:srgbClr val="29283D"/>
          </a:solidFill>
          <a:ln>
            <a:solidFill>
              <a:srgbClr val="2928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716" name="Google Shape;716;p37"/>
          <p:cNvGrpSpPr/>
          <p:nvPr/>
        </p:nvGrpSpPr>
        <p:grpSpPr>
          <a:xfrm>
            <a:off x="299286" y="189025"/>
            <a:ext cx="133205" cy="119344"/>
            <a:chOff x="222150" y="185025"/>
            <a:chExt cx="170100" cy="152400"/>
          </a:xfrm>
        </p:grpSpPr>
        <p:cxnSp>
          <p:nvCxnSpPr>
            <p:cNvPr id="717" name="Google Shape;717;p3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8" name="Google Shape;718;p3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9" name="Google Shape;719;p3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sp>
        <p:nvSpPr>
          <p:cNvPr id="731" name="Google Shape;731;p37"/>
          <p:cNvSpPr txBox="1">
            <a:spLocks noGrp="1"/>
          </p:cNvSpPr>
          <p:nvPr>
            <p:ph type="title" idx="6"/>
          </p:nvPr>
        </p:nvSpPr>
        <p:spPr>
          <a:xfrm>
            <a:off x="720000" y="540000"/>
            <a:ext cx="45411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8FF5C7"/>
                </a:solidFill>
              </a:rPr>
              <a:t>/CONCEPTOS</a:t>
            </a:r>
            <a:endParaRPr dirty="0">
              <a:solidFill>
                <a:srgbClr val="8FF5C7"/>
              </a:solidFill>
            </a:endParaRPr>
          </a:p>
        </p:txBody>
      </p:sp>
      <p:sp>
        <p:nvSpPr>
          <p:cNvPr id="732" name="Google Shape;732;p37"/>
          <p:cNvSpPr txBox="1">
            <a:spLocks noGrp="1"/>
          </p:cNvSpPr>
          <p:nvPr>
            <p:ph type="title"/>
          </p:nvPr>
        </p:nvSpPr>
        <p:spPr>
          <a:xfrm>
            <a:off x="1510612" y="1279751"/>
            <a:ext cx="6765786" cy="46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sz="1800" dirty="0"/>
              <a:t>10.¿Busque y defina a qué se referirá cuando se habla de parámetros de entrada y salida en MySQL?</a:t>
            </a:r>
            <a:endParaRPr lang="es-ES" sz="3200" dirty="0"/>
          </a:p>
        </p:txBody>
      </p:sp>
      <p:sp>
        <p:nvSpPr>
          <p:cNvPr id="782" name="Google Shape;782;p3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 name="Google Shape;786;p37"/>
          <p:cNvGrpSpPr/>
          <p:nvPr/>
        </p:nvGrpSpPr>
        <p:grpSpPr>
          <a:xfrm>
            <a:off x="7819199" y="752550"/>
            <a:ext cx="604800" cy="147600"/>
            <a:chOff x="7688649" y="828750"/>
            <a:chExt cx="604800" cy="147600"/>
          </a:xfrm>
          <a:solidFill>
            <a:schemeClr val="bg1"/>
          </a:solidFill>
        </p:grpSpPr>
        <p:sp>
          <p:nvSpPr>
            <p:cNvPr id="787" name="Google Shape;787;p37"/>
            <p:cNvSpPr/>
            <p:nvPr/>
          </p:nvSpPr>
          <p:spPr>
            <a:xfrm>
              <a:off x="81458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88" name="Google Shape;788;p37"/>
            <p:cNvSpPr/>
            <p:nvPr/>
          </p:nvSpPr>
          <p:spPr>
            <a:xfrm>
              <a:off x="79172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89" name="Google Shape;789;p37"/>
            <p:cNvSpPr/>
            <p:nvPr/>
          </p:nvSpPr>
          <p:spPr>
            <a:xfrm>
              <a:off x="76886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
        <p:nvSpPr>
          <p:cNvPr id="85" name="Google Shape;1003;p42">
            <a:hlinkClick r:id="rId4" action="ppaction://hlinksldjump"/>
            <a:extLst>
              <a:ext uri="{FF2B5EF4-FFF2-40B4-BE49-F238E27FC236}">
                <a16:creationId xmlns:a16="http://schemas.microsoft.com/office/drawing/2014/main" id="{DF3E401C-1EAF-4164-B2B7-39306958AB84}"/>
              </a:ext>
            </a:extLst>
          </p:cNvPr>
          <p:cNvSpPr txBox="1">
            <a:spLocks/>
          </p:cNvSpPr>
          <p:nvPr/>
        </p:nvSpPr>
        <p:spPr>
          <a:xfrm>
            <a:off x="7791350" y="4755900"/>
            <a:ext cx="1066200" cy="2778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Oswald"/>
              <a:buNone/>
              <a:defRPr sz="2000" b="1" i="0" u="none" strike="noStrike" cap="none">
                <a:solidFill>
                  <a:schemeClr val="dk2"/>
                </a:solidFill>
                <a:latin typeface="Oswald"/>
                <a:ea typeface="Oswald"/>
                <a:cs typeface="Oswald"/>
                <a:sym typeface="Oswald"/>
              </a:defRPr>
            </a:lvl1pPr>
            <a:lvl2pPr marR="0" lvl="1"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2pPr>
            <a:lvl3pPr marR="0" lvl="2"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3pPr>
            <a:lvl4pPr marR="0" lvl="3"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4pPr>
            <a:lvl5pPr marR="0" lvl="4"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5pPr>
            <a:lvl6pPr marR="0" lvl="5"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6pPr>
            <a:lvl7pPr marR="0" lvl="6"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7pPr>
            <a:lvl8pPr marR="0" lvl="7"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8pPr>
            <a:lvl9pPr marR="0" lvl="8"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9pPr>
          </a:lstStyle>
          <a:p>
            <a:pPr algn="r"/>
            <a:r>
              <a:rPr lang="es-ES" sz="1400">
                <a:solidFill>
                  <a:schemeClr val="accent3">
                    <a:lumMod val="60000"/>
                    <a:lumOff val="40000"/>
                  </a:schemeClr>
                </a:solidFill>
              </a:rPr>
              <a:t>MARIA DB</a:t>
            </a:r>
            <a:endParaRPr lang="es-ES" sz="1400" dirty="0">
              <a:solidFill>
                <a:schemeClr val="accent3">
                  <a:lumMod val="60000"/>
                  <a:lumOff val="40000"/>
                </a:schemeClr>
              </a:solidFill>
            </a:endParaRPr>
          </a:p>
        </p:txBody>
      </p:sp>
      <p:sp>
        <p:nvSpPr>
          <p:cNvPr id="64" name="CuadroTexto 63">
            <a:extLst>
              <a:ext uri="{FF2B5EF4-FFF2-40B4-BE49-F238E27FC236}">
                <a16:creationId xmlns:a16="http://schemas.microsoft.com/office/drawing/2014/main" id="{524B0FC0-6393-4713-A3D8-3B131C071ABC}"/>
              </a:ext>
            </a:extLst>
          </p:cNvPr>
          <p:cNvSpPr txBox="1"/>
          <p:nvPr/>
        </p:nvSpPr>
        <p:spPr>
          <a:xfrm>
            <a:off x="1479299" y="1867588"/>
            <a:ext cx="6797099" cy="2062103"/>
          </a:xfrm>
          <a:prstGeom prst="rect">
            <a:avLst/>
          </a:prstGeom>
          <a:noFill/>
        </p:spPr>
        <p:txBody>
          <a:bodyPr wrap="square" rtlCol="0">
            <a:spAutoFit/>
          </a:bodyPr>
          <a:lstStyle/>
          <a:p>
            <a:pPr algn="just">
              <a:buClr>
                <a:schemeClr val="bg1"/>
              </a:buClr>
            </a:pPr>
            <a:r>
              <a:rPr lang="es-ES" sz="1600" dirty="0">
                <a:solidFill>
                  <a:schemeClr val="accent5">
                    <a:lumMod val="20000"/>
                    <a:lumOff val="80000"/>
                  </a:schemeClr>
                </a:solidFill>
              </a:rPr>
              <a:t>Cuando hablamos de parámetros de entrada y salida nos referimos a  los valores que les damos a una función al momento de ejecutarla  (parámetros de entrada) y los valores que la función que se devuelve  después de su ejecución (parámetros de salida). </a:t>
            </a:r>
          </a:p>
          <a:p>
            <a:pPr algn="just">
              <a:buClr>
                <a:schemeClr val="bg1"/>
              </a:buClr>
            </a:pPr>
            <a:endParaRPr lang="es-ES" sz="1600" dirty="0">
              <a:solidFill>
                <a:schemeClr val="accent5">
                  <a:lumMod val="20000"/>
                  <a:lumOff val="80000"/>
                </a:schemeClr>
              </a:solidFill>
            </a:endParaRPr>
          </a:p>
          <a:p>
            <a:pPr algn="just">
              <a:buClr>
                <a:schemeClr val="bg1"/>
              </a:buClr>
            </a:pPr>
            <a:r>
              <a:rPr lang="es-ES" sz="1600" dirty="0">
                <a:solidFill>
                  <a:schemeClr val="accent5">
                    <a:lumMod val="20000"/>
                    <a:lumOff val="80000"/>
                  </a:schemeClr>
                </a:solidFill>
              </a:rPr>
              <a:t>IN : Lo usamos para  definir un  parámetro de entrada en una función.</a:t>
            </a:r>
          </a:p>
          <a:p>
            <a:pPr algn="just">
              <a:buClr>
                <a:schemeClr val="bg1"/>
              </a:buClr>
            </a:pPr>
            <a:r>
              <a:rPr lang="es-ES" sz="1600" dirty="0">
                <a:solidFill>
                  <a:schemeClr val="accent5">
                    <a:lumMod val="20000"/>
                    <a:lumOff val="80000"/>
                  </a:schemeClr>
                </a:solidFill>
              </a:rPr>
              <a:t>INOUT : Lo usamos para definir un parámetro de entrada y salida en una función.</a:t>
            </a:r>
          </a:p>
        </p:txBody>
      </p:sp>
      <p:grpSp>
        <p:nvGrpSpPr>
          <p:cNvPr id="40" name="Google Shape;712;p37">
            <a:extLst>
              <a:ext uri="{FF2B5EF4-FFF2-40B4-BE49-F238E27FC236}">
                <a16:creationId xmlns:a16="http://schemas.microsoft.com/office/drawing/2014/main" id="{8BC4675E-BFA9-4E6E-B288-154907768B6A}"/>
              </a:ext>
            </a:extLst>
          </p:cNvPr>
          <p:cNvGrpSpPr/>
          <p:nvPr/>
        </p:nvGrpSpPr>
        <p:grpSpPr>
          <a:xfrm>
            <a:off x="773517" y="1150289"/>
            <a:ext cx="737100" cy="793512"/>
            <a:chOff x="991075" y="1881675"/>
            <a:chExt cx="737100" cy="737100"/>
          </a:xfrm>
        </p:grpSpPr>
        <p:sp>
          <p:nvSpPr>
            <p:cNvPr id="41" name="Google Shape;713;p37">
              <a:extLst>
                <a:ext uri="{FF2B5EF4-FFF2-40B4-BE49-F238E27FC236}">
                  <a16:creationId xmlns:a16="http://schemas.microsoft.com/office/drawing/2014/main" id="{7800E3CE-4649-4FBA-905D-D69F274C5A17}"/>
                </a:ext>
              </a:extLst>
            </p:cNvPr>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14;p37">
              <a:extLst>
                <a:ext uri="{FF2B5EF4-FFF2-40B4-BE49-F238E27FC236}">
                  <a16:creationId xmlns:a16="http://schemas.microsoft.com/office/drawing/2014/main" id="{6BD9FA47-3AB8-4ECB-BC67-FD1A0CE37169}"/>
                </a:ext>
              </a:extLst>
            </p:cNvPr>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3699;p56">
            <a:extLst>
              <a:ext uri="{FF2B5EF4-FFF2-40B4-BE49-F238E27FC236}">
                <a16:creationId xmlns:a16="http://schemas.microsoft.com/office/drawing/2014/main" id="{3FD4E031-D331-4D17-997C-2C941028E65C}"/>
              </a:ext>
            </a:extLst>
          </p:cNvPr>
          <p:cNvGrpSpPr/>
          <p:nvPr/>
        </p:nvGrpSpPr>
        <p:grpSpPr>
          <a:xfrm>
            <a:off x="964516" y="1348568"/>
            <a:ext cx="355101" cy="379825"/>
            <a:chOff x="1351729" y="1937970"/>
            <a:chExt cx="409009" cy="406384"/>
          </a:xfrm>
        </p:grpSpPr>
        <p:sp>
          <p:nvSpPr>
            <p:cNvPr id="57" name="Google Shape;3700;p56">
              <a:extLst>
                <a:ext uri="{FF2B5EF4-FFF2-40B4-BE49-F238E27FC236}">
                  <a16:creationId xmlns:a16="http://schemas.microsoft.com/office/drawing/2014/main" id="{E49582AB-34C5-4570-AB50-E45C85C4A2CC}"/>
                </a:ext>
              </a:extLst>
            </p:cNvPr>
            <p:cNvSpPr/>
            <p:nvPr/>
          </p:nvSpPr>
          <p:spPr>
            <a:xfrm>
              <a:off x="1539297" y="1937970"/>
              <a:ext cx="221441" cy="406384"/>
            </a:xfrm>
            <a:custGeom>
              <a:avLst/>
              <a:gdLst/>
              <a:ahLst/>
              <a:cxnLst/>
              <a:rect l="l" t="t" r="r" b="b"/>
              <a:pathLst>
                <a:path w="7742" h="14208" extrusionOk="0">
                  <a:moveTo>
                    <a:pt x="580" y="1"/>
                  </a:moveTo>
                  <a:lnTo>
                    <a:pt x="1" y="7162"/>
                  </a:lnTo>
                  <a:lnTo>
                    <a:pt x="580" y="14207"/>
                  </a:lnTo>
                  <a:lnTo>
                    <a:pt x="2040" y="14207"/>
                  </a:lnTo>
                  <a:lnTo>
                    <a:pt x="2040" y="13141"/>
                  </a:lnTo>
                  <a:cubicBezTo>
                    <a:pt x="2712" y="12956"/>
                    <a:pt x="3291" y="12747"/>
                    <a:pt x="3871" y="12376"/>
                  </a:cubicBezTo>
                  <a:lnTo>
                    <a:pt x="4636" y="13141"/>
                  </a:lnTo>
                  <a:lnTo>
                    <a:pt x="6675" y="11125"/>
                  </a:lnTo>
                  <a:lnTo>
                    <a:pt x="5794" y="10337"/>
                  </a:lnTo>
                  <a:cubicBezTo>
                    <a:pt x="6188" y="9850"/>
                    <a:pt x="6466" y="9178"/>
                    <a:pt x="6582" y="8506"/>
                  </a:cubicBezTo>
                  <a:lnTo>
                    <a:pt x="7741" y="8506"/>
                  </a:lnTo>
                  <a:lnTo>
                    <a:pt x="7741" y="5702"/>
                  </a:lnTo>
                  <a:lnTo>
                    <a:pt x="6582" y="5702"/>
                  </a:lnTo>
                  <a:cubicBezTo>
                    <a:pt x="6466" y="5030"/>
                    <a:pt x="6188" y="4450"/>
                    <a:pt x="5794" y="3871"/>
                  </a:cubicBezTo>
                  <a:lnTo>
                    <a:pt x="6675" y="3106"/>
                  </a:lnTo>
                  <a:lnTo>
                    <a:pt x="4636" y="1067"/>
                  </a:lnTo>
                  <a:lnTo>
                    <a:pt x="3871" y="1855"/>
                  </a:lnTo>
                  <a:cubicBezTo>
                    <a:pt x="3291" y="1554"/>
                    <a:pt x="2712" y="1275"/>
                    <a:pt x="2040" y="1067"/>
                  </a:cubicBezTo>
                  <a:lnTo>
                    <a:pt x="2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701;p56">
              <a:extLst>
                <a:ext uri="{FF2B5EF4-FFF2-40B4-BE49-F238E27FC236}">
                  <a16:creationId xmlns:a16="http://schemas.microsoft.com/office/drawing/2014/main" id="{446F0429-F09B-49C7-85FB-BE02683E5649}"/>
                </a:ext>
              </a:extLst>
            </p:cNvPr>
            <p:cNvSpPr/>
            <p:nvPr/>
          </p:nvSpPr>
          <p:spPr>
            <a:xfrm>
              <a:off x="1351729" y="1937970"/>
              <a:ext cx="204165" cy="406384"/>
            </a:xfrm>
            <a:custGeom>
              <a:avLst/>
              <a:gdLst/>
              <a:ahLst/>
              <a:cxnLst/>
              <a:rect l="l" t="t" r="r" b="b"/>
              <a:pathLst>
                <a:path w="7138" h="14208" extrusionOk="0">
                  <a:moveTo>
                    <a:pt x="5701" y="1"/>
                  </a:moveTo>
                  <a:lnTo>
                    <a:pt x="5701" y="1067"/>
                  </a:lnTo>
                  <a:cubicBezTo>
                    <a:pt x="5122" y="1275"/>
                    <a:pt x="4450" y="1554"/>
                    <a:pt x="3870" y="1855"/>
                  </a:cubicBezTo>
                  <a:lnTo>
                    <a:pt x="3082" y="1067"/>
                  </a:lnTo>
                  <a:lnTo>
                    <a:pt x="1159" y="3106"/>
                  </a:lnTo>
                  <a:lnTo>
                    <a:pt x="1924" y="3871"/>
                  </a:lnTo>
                  <a:cubicBezTo>
                    <a:pt x="1553" y="4450"/>
                    <a:pt x="1251" y="5030"/>
                    <a:pt x="1159" y="5702"/>
                  </a:cubicBezTo>
                  <a:lnTo>
                    <a:pt x="0" y="5702"/>
                  </a:lnTo>
                  <a:lnTo>
                    <a:pt x="0" y="8506"/>
                  </a:lnTo>
                  <a:lnTo>
                    <a:pt x="1159" y="8506"/>
                  </a:lnTo>
                  <a:cubicBezTo>
                    <a:pt x="1251" y="9178"/>
                    <a:pt x="1553" y="9850"/>
                    <a:pt x="1924" y="10337"/>
                  </a:cubicBezTo>
                  <a:lnTo>
                    <a:pt x="1159" y="11125"/>
                  </a:lnTo>
                  <a:lnTo>
                    <a:pt x="3082" y="13141"/>
                  </a:lnTo>
                  <a:lnTo>
                    <a:pt x="3870" y="12376"/>
                  </a:lnTo>
                  <a:cubicBezTo>
                    <a:pt x="4450" y="12747"/>
                    <a:pt x="5122" y="12956"/>
                    <a:pt x="5701" y="13141"/>
                  </a:cubicBezTo>
                  <a:lnTo>
                    <a:pt x="5701" y="14207"/>
                  </a:lnTo>
                  <a:lnTo>
                    <a:pt x="7138" y="14207"/>
                  </a:lnTo>
                  <a:lnTo>
                    <a:pt x="71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702;p56">
              <a:extLst>
                <a:ext uri="{FF2B5EF4-FFF2-40B4-BE49-F238E27FC236}">
                  <a16:creationId xmlns:a16="http://schemas.microsoft.com/office/drawing/2014/main" id="{02C92AAA-E7AE-43B9-8F80-12C84B10F45A}"/>
                </a:ext>
              </a:extLst>
            </p:cNvPr>
            <p:cNvSpPr/>
            <p:nvPr/>
          </p:nvSpPr>
          <p:spPr>
            <a:xfrm>
              <a:off x="1439878" y="2065247"/>
              <a:ext cx="77570" cy="151822"/>
            </a:xfrm>
            <a:custGeom>
              <a:avLst/>
              <a:gdLst/>
              <a:ahLst/>
              <a:cxnLst/>
              <a:rect l="l" t="t" r="r" b="b"/>
              <a:pathLst>
                <a:path w="2712" h="5308" extrusionOk="0">
                  <a:moveTo>
                    <a:pt x="2040" y="0"/>
                  </a:moveTo>
                  <a:lnTo>
                    <a:pt x="0" y="2712"/>
                  </a:lnTo>
                  <a:lnTo>
                    <a:pt x="2040" y="5308"/>
                  </a:lnTo>
                  <a:lnTo>
                    <a:pt x="2712" y="4821"/>
                  </a:lnTo>
                  <a:lnTo>
                    <a:pt x="1066" y="2712"/>
                  </a:lnTo>
                  <a:lnTo>
                    <a:pt x="2712" y="580"/>
                  </a:lnTo>
                  <a:lnTo>
                    <a:pt x="20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703;p56">
              <a:extLst>
                <a:ext uri="{FF2B5EF4-FFF2-40B4-BE49-F238E27FC236}">
                  <a16:creationId xmlns:a16="http://schemas.microsoft.com/office/drawing/2014/main" id="{3C76DEC9-397E-45A8-8BD2-403EF58AE02C}"/>
                </a:ext>
              </a:extLst>
            </p:cNvPr>
            <p:cNvSpPr/>
            <p:nvPr/>
          </p:nvSpPr>
          <p:spPr>
            <a:xfrm>
              <a:off x="1594984" y="2065247"/>
              <a:ext cx="76912" cy="151822"/>
            </a:xfrm>
            <a:custGeom>
              <a:avLst/>
              <a:gdLst/>
              <a:ahLst/>
              <a:cxnLst/>
              <a:rect l="l" t="t" r="r" b="b"/>
              <a:pathLst>
                <a:path w="2689" h="5308" extrusionOk="0">
                  <a:moveTo>
                    <a:pt x="672" y="0"/>
                  </a:moveTo>
                  <a:lnTo>
                    <a:pt x="0" y="580"/>
                  </a:lnTo>
                  <a:lnTo>
                    <a:pt x="1623" y="2712"/>
                  </a:lnTo>
                  <a:lnTo>
                    <a:pt x="0" y="4821"/>
                  </a:lnTo>
                  <a:lnTo>
                    <a:pt x="672" y="5308"/>
                  </a:lnTo>
                  <a:lnTo>
                    <a:pt x="2689" y="2712"/>
                  </a:lnTo>
                  <a:lnTo>
                    <a:pt x="6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704;p56">
              <a:extLst>
                <a:ext uri="{FF2B5EF4-FFF2-40B4-BE49-F238E27FC236}">
                  <a16:creationId xmlns:a16="http://schemas.microsoft.com/office/drawing/2014/main" id="{27678BBD-6F7D-48AF-85C1-3A3832B2C07D}"/>
                </a:ext>
              </a:extLst>
            </p:cNvPr>
            <p:cNvSpPr/>
            <p:nvPr/>
          </p:nvSpPr>
          <p:spPr>
            <a:xfrm>
              <a:off x="1545275" y="2065247"/>
              <a:ext cx="21881" cy="151822"/>
            </a:xfrm>
            <a:custGeom>
              <a:avLst/>
              <a:gdLst/>
              <a:ahLst/>
              <a:cxnLst/>
              <a:rect l="l" t="t" r="r" b="b"/>
              <a:pathLst>
                <a:path w="765" h="5308" extrusionOk="0">
                  <a:moveTo>
                    <a:pt x="0" y="0"/>
                  </a:moveTo>
                  <a:lnTo>
                    <a:pt x="0" y="5308"/>
                  </a:lnTo>
                  <a:lnTo>
                    <a:pt x="765" y="5308"/>
                  </a:lnTo>
                  <a:lnTo>
                    <a:pt x="76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745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grpSp>
        <p:nvGrpSpPr>
          <p:cNvPr id="1207" name="Google Shape;1207;p46"/>
          <p:cNvGrpSpPr/>
          <p:nvPr/>
        </p:nvGrpSpPr>
        <p:grpSpPr>
          <a:xfrm>
            <a:off x="299286" y="189025"/>
            <a:ext cx="133205" cy="119344"/>
            <a:chOff x="222150" y="185025"/>
            <a:chExt cx="170100" cy="152400"/>
          </a:xfrm>
        </p:grpSpPr>
        <p:cxnSp>
          <p:nvCxnSpPr>
            <p:cNvPr id="1208" name="Google Shape;1208;p46"/>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209" name="Google Shape;1209;p46"/>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210" name="Google Shape;1210;p46"/>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211" name="Google Shape;1211;p46"/>
          <p:cNvGrpSpPr/>
          <p:nvPr/>
        </p:nvGrpSpPr>
        <p:grpSpPr>
          <a:xfrm>
            <a:off x="286625" y="3999999"/>
            <a:ext cx="145867" cy="958251"/>
            <a:chOff x="286625" y="3923799"/>
            <a:chExt cx="145867" cy="958251"/>
          </a:xfrm>
        </p:grpSpPr>
        <p:sp>
          <p:nvSpPr>
            <p:cNvPr id="1212" name="Google Shape;1212;p46"/>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3" name="Google Shape;1213;p46"/>
            <p:cNvGrpSpPr/>
            <p:nvPr/>
          </p:nvGrpSpPr>
          <p:grpSpPr>
            <a:xfrm>
              <a:off x="298112" y="4342643"/>
              <a:ext cx="110182" cy="126862"/>
              <a:chOff x="281100" y="2027800"/>
              <a:chExt cx="140700" cy="162000"/>
            </a:xfrm>
          </p:grpSpPr>
          <p:sp>
            <p:nvSpPr>
              <p:cNvPr id="1214" name="Google Shape;1214;p46"/>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5" name="Google Shape;1215;p46"/>
              <p:cNvGrpSpPr/>
              <p:nvPr/>
            </p:nvGrpSpPr>
            <p:grpSpPr>
              <a:xfrm>
                <a:off x="308875" y="2088450"/>
                <a:ext cx="85200" cy="40700"/>
                <a:chOff x="308875" y="2087000"/>
                <a:chExt cx="85200" cy="40700"/>
              </a:xfrm>
            </p:grpSpPr>
            <p:cxnSp>
              <p:nvCxnSpPr>
                <p:cNvPr id="1216" name="Google Shape;1216;p46"/>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217" name="Google Shape;1217;p46"/>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218" name="Google Shape;1218;p46"/>
            <p:cNvGrpSpPr/>
            <p:nvPr/>
          </p:nvGrpSpPr>
          <p:grpSpPr>
            <a:xfrm>
              <a:off x="286625" y="3923799"/>
              <a:ext cx="133200" cy="133200"/>
              <a:chOff x="286625" y="3648899"/>
              <a:chExt cx="133200" cy="133200"/>
            </a:xfrm>
          </p:grpSpPr>
          <p:sp>
            <p:nvSpPr>
              <p:cNvPr id="1219" name="Google Shape;1219;p46"/>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6"/>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222" name="Google Shape;1222;p46"/>
          <p:cNvPicPr preferRelativeResize="0"/>
          <p:nvPr/>
        </p:nvPicPr>
        <p:blipFill rotWithShape="1">
          <a:blip r:embed="rId3">
            <a:alphaModFix/>
          </a:blip>
          <a:srcRect l="1436" r="1533"/>
          <a:stretch/>
        </p:blipFill>
        <p:spPr>
          <a:xfrm>
            <a:off x="1080075" y="1334350"/>
            <a:ext cx="2795875" cy="1620825"/>
          </a:xfrm>
          <a:prstGeom prst="rect">
            <a:avLst/>
          </a:prstGeom>
          <a:noFill/>
          <a:ln>
            <a:noFill/>
          </a:ln>
        </p:spPr>
      </p:pic>
      <p:sp>
        <p:nvSpPr>
          <p:cNvPr id="1223" name="Google Shape;1223;p46"/>
          <p:cNvSpPr txBox="1">
            <a:spLocks noGrp="1"/>
          </p:cNvSpPr>
          <p:nvPr>
            <p:ph type="title"/>
          </p:nvPr>
        </p:nvSpPr>
        <p:spPr>
          <a:xfrm>
            <a:off x="4845475" y="1943704"/>
            <a:ext cx="3792000" cy="152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1">
                    <a:lumMod val="60000"/>
                    <a:lumOff val="40000"/>
                  </a:schemeClr>
                </a:solidFill>
              </a:rPr>
              <a:t>/PARTE PRACTICA</a:t>
            </a:r>
            <a:endParaRPr dirty="0">
              <a:solidFill>
                <a:schemeClr val="accent1">
                  <a:lumMod val="60000"/>
                  <a:lumOff val="40000"/>
                </a:schemeClr>
              </a:solidFill>
            </a:endParaRPr>
          </a:p>
        </p:txBody>
      </p:sp>
      <p:grpSp>
        <p:nvGrpSpPr>
          <p:cNvPr id="1225" name="Google Shape;1225;p46"/>
          <p:cNvGrpSpPr/>
          <p:nvPr/>
        </p:nvGrpSpPr>
        <p:grpSpPr>
          <a:xfrm>
            <a:off x="964875" y="1224275"/>
            <a:ext cx="3028620" cy="2694948"/>
            <a:chOff x="964875" y="1173312"/>
            <a:chExt cx="3028620" cy="2694948"/>
          </a:xfrm>
        </p:grpSpPr>
        <p:sp>
          <p:nvSpPr>
            <p:cNvPr id="1226" name="Google Shape;1226;p46"/>
            <p:cNvSpPr/>
            <p:nvPr/>
          </p:nvSpPr>
          <p:spPr>
            <a:xfrm>
              <a:off x="964875" y="1173312"/>
              <a:ext cx="3028374" cy="1857205"/>
            </a:xfrm>
            <a:custGeom>
              <a:avLst/>
              <a:gdLst/>
              <a:ahLst/>
              <a:cxnLst/>
              <a:rect l="l" t="t" r="r" b="b"/>
              <a:pathLst>
                <a:path w="145893" h="86765" extrusionOk="0">
                  <a:moveTo>
                    <a:pt x="139847" y="5536"/>
                  </a:moveTo>
                  <a:cubicBezTo>
                    <a:pt x="140015" y="5536"/>
                    <a:pt x="140153" y="5674"/>
                    <a:pt x="140153" y="5841"/>
                  </a:cubicBezTo>
                  <a:lnTo>
                    <a:pt x="140153" y="80515"/>
                  </a:lnTo>
                  <a:cubicBezTo>
                    <a:pt x="140153" y="80682"/>
                    <a:pt x="140015" y="80820"/>
                    <a:pt x="139847" y="80820"/>
                  </a:cubicBezTo>
                  <a:lnTo>
                    <a:pt x="6045" y="80820"/>
                  </a:lnTo>
                  <a:cubicBezTo>
                    <a:pt x="5878" y="80820"/>
                    <a:pt x="5740" y="80682"/>
                    <a:pt x="5740" y="80515"/>
                  </a:cubicBezTo>
                  <a:lnTo>
                    <a:pt x="5740" y="5841"/>
                  </a:lnTo>
                  <a:cubicBezTo>
                    <a:pt x="5740" y="5674"/>
                    <a:pt x="5878" y="5536"/>
                    <a:pt x="6045" y="5536"/>
                  </a:cubicBezTo>
                  <a:close/>
                  <a:moveTo>
                    <a:pt x="2438" y="0"/>
                  </a:moveTo>
                  <a:cubicBezTo>
                    <a:pt x="1094" y="0"/>
                    <a:pt x="0" y="1094"/>
                    <a:pt x="0" y="2438"/>
                  </a:cubicBezTo>
                  <a:lnTo>
                    <a:pt x="0" y="86764"/>
                  </a:lnTo>
                  <a:lnTo>
                    <a:pt x="145893" y="86764"/>
                  </a:lnTo>
                  <a:lnTo>
                    <a:pt x="145893" y="2438"/>
                  </a:lnTo>
                  <a:cubicBezTo>
                    <a:pt x="145893" y="1094"/>
                    <a:pt x="144798" y="0"/>
                    <a:pt x="143450" y="0"/>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7" name="Google Shape;1227;p46"/>
            <p:cNvGrpSpPr/>
            <p:nvPr/>
          </p:nvGrpSpPr>
          <p:grpSpPr>
            <a:xfrm>
              <a:off x="965005" y="3030390"/>
              <a:ext cx="3028490" cy="837871"/>
              <a:chOff x="5830225" y="3141424"/>
              <a:chExt cx="2593773" cy="717601"/>
            </a:xfrm>
          </p:grpSpPr>
          <p:sp>
            <p:nvSpPr>
              <p:cNvPr id="1228" name="Google Shape;1228;p46"/>
              <p:cNvSpPr/>
              <p:nvPr/>
            </p:nvSpPr>
            <p:spPr>
              <a:xfrm>
                <a:off x="5830225" y="3141424"/>
                <a:ext cx="2593773" cy="254790"/>
              </a:xfrm>
              <a:custGeom>
                <a:avLst/>
                <a:gdLst/>
                <a:ahLst/>
                <a:cxnLst/>
                <a:rect l="l" t="t" r="r" b="b"/>
                <a:pathLst>
                  <a:path w="89564" h="8798" extrusionOk="0">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6"/>
              <p:cNvSpPr/>
              <p:nvPr/>
            </p:nvSpPr>
            <p:spPr>
              <a:xfrm>
                <a:off x="6878530" y="3396186"/>
                <a:ext cx="497156" cy="462839"/>
              </a:xfrm>
              <a:custGeom>
                <a:avLst/>
                <a:gdLst/>
                <a:ahLst/>
                <a:cxnLst/>
                <a:rect l="l" t="t" r="r" b="b"/>
                <a:pathLst>
                  <a:path w="17167" h="15982" extrusionOk="0">
                    <a:moveTo>
                      <a:pt x="1" y="0"/>
                    </a:moveTo>
                    <a:lnTo>
                      <a:pt x="1" y="15982"/>
                    </a:lnTo>
                    <a:lnTo>
                      <a:pt x="17167" y="15982"/>
                    </a:lnTo>
                    <a:lnTo>
                      <a:pt x="17167" y="0"/>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6"/>
              <p:cNvSpPr/>
              <p:nvPr/>
            </p:nvSpPr>
            <p:spPr>
              <a:xfrm>
                <a:off x="6738767" y="3815585"/>
                <a:ext cx="776707" cy="43440"/>
              </a:xfrm>
              <a:custGeom>
                <a:avLst/>
                <a:gdLst/>
                <a:ahLst/>
                <a:cxnLst/>
                <a:rect l="l" t="t" r="r" b="b"/>
                <a:pathLst>
                  <a:path w="26820" h="1500" extrusionOk="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6"/>
              <p:cNvSpPr/>
              <p:nvPr/>
            </p:nvSpPr>
            <p:spPr>
              <a:xfrm>
                <a:off x="6878530" y="3396186"/>
                <a:ext cx="497156" cy="147638"/>
              </a:xfrm>
              <a:custGeom>
                <a:avLst/>
                <a:gdLst/>
                <a:ahLst/>
                <a:cxnLst/>
                <a:rect l="l" t="t" r="r" b="b"/>
                <a:pathLst>
                  <a:path w="17167" h="5098" extrusionOk="0">
                    <a:moveTo>
                      <a:pt x="1" y="0"/>
                    </a:moveTo>
                    <a:lnTo>
                      <a:pt x="1" y="1156"/>
                    </a:lnTo>
                    <a:lnTo>
                      <a:pt x="17167" y="5097"/>
                    </a:lnTo>
                    <a:lnTo>
                      <a:pt x="17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32" name="Google Shape;1232;p46"/>
          <p:cNvGrpSpPr/>
          <p:nvPr/>
        </p:nvGrpSpPr>
        <p:grpSpPr>
          <a:xfrm>
            <a:off x="964875" y="3679525"/>
            <a:ext cx="1355700" cy="678900"/>
            <a:chOff x="1040525" y="3679525"/>
            <a:chExt cx="1355700" cy="678900"/>
          </a:xfrm>
        </p:grpSpPr>
        <p:sp>
          <p:nvSpPr>
            <p:cNvPr id="1233" name="Google Shape;1233;p46"/>
            <p:cNvSpPr/>
            <p:nvPr/>
          </p:nvSpPr>
          <p:spPr>
            <a:xfrm>
              <a:off x="1040525" y="3679525"/>
              <a:ext cx="1355700" cy="678900"/>
            </a:xfrm>
            <a:prstGeom prst="roundRect">
              <a:avLst>
                <a:gd name="adj" fmla="val 8585"/>
              </a:avLst>
            </a:prstGeom>
            <a:gradFill>
              <a:gsLst>
                <a:gs pos="0">
                  <a:srgbClr val="8D90E1"/>
                </a:gs>
                <a:gs pos="100000">
                  <a:schemeClr val="accent6"/>
                </a:gs>
              </a:gsLst>
              <a:lin ang="5400700"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6"/>
            <p:cNvSpPr/>
            <p:nvPr/>
          </p:nvSpPr>
          <p:spPr>
            <a:xfrm>
              <a:off x="1214637" y="3769845"/>
              <a:ext cx="325435" cy="325864"/>
            </a:xfrm>
            <a:custGeom>
              <a:avLst/>
              <a:gdLst/>
              <a:ahLst/>
              <a:cxnLst/>
              <a:rect l="l" t="t" r="r" b="b"/>
              <a:pathLst>
                <a:path w="7589" h="7599" extrusionOk="0">
                  <a:moveTo>
                    <a:pt x="3794" y="0"/>
                  </a:moveTo>
                  <a:cubicBezTo>
                    <a:pt x="1697" y="0"/>
                    <a:pt x="0" y="1703"/>
                    <a:pt x="0" y="3800"/>
                  </a:cubicBezTo>
                  <a:cubicBezTo>
                    <a:pt x="0" y="4884"/>
                    <a:pt x="449" y="5861"/>
                    <a:pt x="1176" y="6550"/>
                  </a:cubicBezTo>
                  <a:cubicBezTo>
                    <a:pt x="1861" y="7200"/>
                    <a:pt x="2781" y="7599"/>
                    <a:pt x="3794" y="7599"/>
                  </a:cubicBezTo>
                  <a:cubicBezTo>
                    <a:pt x="4812" y="7599"/>
                    <a:pt x="5733" y="7200"/>
                    <a:pt x="6413" y="6550"/>
                  </a:cubicBezTo>
                  <a:cubicBezTo>
                    <a:pt x="7138" y="5856"/>
                    <a:pt x="7589" y="4884"/>
                    <a:pt x="7589" y="3800"/>
                  </a:cubicBezTo>
                  <a:cubicBezTo>
                    <a:pt x="7589" y="1703"/>
                    <a:pt x="5896" y="0"/>
                    <a:pt x="3794"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6"/>
            <p:cNvSpPr/>
            <p:nvPr/>
          </p:nvSpPr>
          <p:spPr>
            <a:xfrm>
              <a:off x="1324030" y="3817402"/>
              <a:ext cx="106649" cy="106820"/>
            </a:xfrm>
            <a:custGeom>
              <a:avLst/>
              <a:gdLst/>
              <a:ahLst/>
              <a:cxnLst/>
              <a:rect l="l" t="t" r="r" b="b"/>
              <a:pathLst>
                <a:path w="2487" h="2491" extrusionOk="0">
                  <a:moveTo>
                    <a:pt x="1243" y="1"/>
                  </a:moveTo>
                  <a:cubicBezTo>
                    <a:pt x="558" y="1"/>
                    <a:pt x="1" y="558"/>
                    <a:pt x="1" y="1243"/>
                  </a:cubicBezTo>
                  <a:cubicBezTo>
                    <a:pt x="1" y="1934"/>
                    <a:pt x="558" y="2491"/>
                    <a:pt x="1243" y="2491"/>
                  </a:cubicBezTo>
                  <a:cubicBezTo>
                    <a:pt x="1934" y="2491"/>
                    <a:pt x="2486" y="1934"/>
                    <a:pt x="2486" y="1243"/>
                  </a:cubicBezTo>
                  <a:cubicBezTo>
                    <a:pt x="2486" y="558"/>
                    <a:pt x="1934" y="1"/>
                    <a:pt x="1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6"/>
            <p:cNvSpPr/>
            <p:nvPr/>
          </p:nvSpPr>
          <p:spPr>
            <a:xfrm>
              <a:off x="1265024" y="3964363"/>
              <a:ext cx="224619" cy="131349"/>
            </a:xfrm>
            <a:custGeom>
              <a:avLst/>
              <a:gdLst/>
              <a:ahLst/>
              <a:cxnLst/>
              <a:rect l="l" t="t" r="r" b="b"/>
              <a:pathLst>
                <a:path w="5238" h="3063" extrusionOk="0">
                  <a:moveTo>
                    <a:pt x="2619" y="0"/>
                  </a:moveTo>
                  <a:cubicBezTo>
                    <a:pt x="1367" y="0"/>
                    <a:pt x="308" y="853"/>
                    <a:pt x="1" y="2014"/>
                  </a:cubicBezTo>
                  <a:cubicBezTo>
                    <a:pt x="686" y="2664"/>
                    <a:pt x="1606" y="3063"/>
                    <a:pt x="2619" y="3063"/>
                  </a:cubicBezTo>
                  <a:cubicBezTo>
                    <a:pt x="3637" y="3063"/>
                    <a:pt x="4558" y="2664"/>
                    <a:pt x="5238" y="2014"/>
                  </a:cubicBezTo>
                  <a:cubicBezTo>
                    <a:pt x="4931" y="853"/>
                    <a:pt x="3872" y="0"/>
                    <a:pt x="2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7" name="Google Shape;1237;p46"/>
            <p:cNvGrpSpPr/>
            <p:nvPr/>
          </p:nvGrpSpPr>
          <p:grpSpPr>
            <a:xfrm>
              <a:off x="1214633" y="4136581"/>
              <a:ext cx="1007698" cy="131347"/>
              <a:chOff x="1397158" y="2606681"/>
              <a:chExt cx="1007698" cy="131347"/>
            </a:xfrm>
          </p:grpSpPr>
          <p:sp>
            <p:nvSpPr>
              <p:cNvPr id="1238" name="Google Shape;1238;p46"/>
              <p:cNvSpPr/>
              <p:nvPr/>
            </p:nvSpPr>
            <p:spPr>
              <a:xfrm>
                <a:off x="1397158" y="2606681"/>
                <a:ext cx="144062" cy="131347"/>
              </a:xfrm>
              <a:custGeom>
                <a:avLst/>
                <a:gdLst/>
                <a:ahLst/>
                <a:cxnLst/>
                <a:rect l="l" t="t" r="r" b="b"/>
                <a:pathLst>
                  <a:path w="3923" h="3577" extrusionOk="0">
                    <a:moveTo>
                      <a:pt x="1962" y="1"/>
                    </a:moveTo>
                    <a:cubicBezTo>
                      <a:pt x="1836" y="1"/>
                      <a:pt x="1711" y="66"/>
                      <a:pt x="1647" y="196"/>
                    </a:cubicBezTo>
                    <a:lnTo>
                      <a:pt x="1345" y="816"/>
                    </a:lnTo>
                    <a:cubicBezTo>
                      <a:pt x="1295" y="918"/>
                      <a:pt x="1192" y="989"/>
                      <a:pt x="1080" y="1005"/>
                    </a:cubicBezTo>
                    <a:lnTo>
                      <a:pt x="399" y="1102"/>
                    </a:lnTo>
                    <a:cubicBezTo>
                      <a:pt x="113" y="1147"/>
                      <a:pt x="0" y="1501"/>
                      <a:pt x="205" y="1699"/>
                    </a:cubicBezTo>
                    <a:lnTo>
                      <a:pt x="696" y="2181"/>
                    </a:lnTo>
                    <a:cubicBezTo>
                      <a:pt x="783" y="2263"/>
                      <a:pt x="819" y="2374"/>
                      <a:pt x="798" y="2487"/>
                    </a:cubicBezTo>
                    <a:lnTo>
                      <a:pt x="681" y="3167"/>
                    </a:lnTo>
                    <a:cubicBezTo>
                      <a:pt x="644" y="3394"/>
                      <a:pt x="822" y="3576"/>
                      <a:pt x="1027" y="3576"/>
                    </a:cubicBezTo>
                    <a:cubicBezTo>
                      <a:pt x="1081" y="3576"/>
                      <a:pt x="1137" y="3563"/>
                      <a:pt x="1192" y="3535"/>
                    </a:cubicBezTo>
                    <a:lnTo>
                      <a:pt x="1801" y="3214"/>
                    </a:lnTo>
                    <a:cubicBezTo>
                      <a:pt x="1849" y="3188"/>
                      <a:pt x="1904" y="3175"/>
                      <a:pt x="1960" y="3175"/>
                    </a:cubicBezTo>
                    <a:cubicBezTo>
                      <a:pt x="2015" y="3175"/>
                      <a:pt x="2072" y="3188"/>
                      <a:pt x="2123" y="3214"/>
                    </a:cubicBezTo>
                    <a:lnTo>
                      <a:pt x="2731" y="3535"/>
                    </a:lnTo>
                    <a:cubicBezTo>
                      <a:pt x="2785" y="3563"/>
                      <a:pt x="2840" y="3576"/>
                      <a:pt x="2894" y="3576"/>
                    </a:cubicBezTo>
                    <a:cubicBezTo>
                      <a:pt x="3098" y="3576"/>
                      <a:pt x="3279" y="3394"/>
                      <a:pt x="3238" y="3167"/>
                    </a:cubicBezTo>
                    <a:lnTo>
                      <a:pt x="3125" y="2487"/>
                    </a:lnTo>
                    <a:cubicBezTo>
                      <a:pt x="3105" y="2374"/>
                      <a:pt x="3141" y="2263"/>
                      <a:pt x="3222" y="2181"/>
                    </a:cubicBezTo>
                    <a:lnTo>
                      <a:pt x="3713" y="1699"/>
                    </a:lnTo>
                    <a:cubicBezTo>
                      <a:pt x="3923" y="1501"/>
                      <a:pt x="3811" y="1147"/>
                      <a:pt x="3519" y="1102"/>
                    </a:cubicBezTo>
                    <a:lnTo>
                      <a:pt x="2844" y="1005"/>
                    </a:lnTo>
                    <a:cubicBezTo>
                      <a:pt x="2726" y="989"/>
                      <a:pt x="2629" y="918"/>
                      <a:pt x="2578" y="816"/>
                    </a:cubicBezTo>
                    <a:lnTo>
                      <a:pt x="2277" y="196"/>
                    </a:lnTo>
                    <a:cubicBezTo>
                      <a:pt x="2212" y="66"/>
                      <a:pt x="2087" y="1"/>
                      <a:pt x="19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6"/>
              <p:cNvSpPr/>
              <p:nvPr/>
            </p:nvSpPr>
            <p:spPr>
              <a:xfrm>
                <a:off x="1613003" y="2606681"/>
                <a:ext cx="144062" cy="131347"/>
              </a:xfrm>
              <a:custGeom>
                <a:avLst/>
                <a:gdLst/>
                <a:ahLst/>
                <a:cxnLst/>
                <a:rect l="l" t="t" r="r" b="b"/>
                <a:pathLst>
                  <a:path w="3923" h="3577" extrusionOk="0">
                    <a:moveTo>
                      <a:pt x="1961" y="1"/>
                    </a:moveTo>
                    <a:cubicBezTo>
                      <a:pt x="1836" y="1"/>
                      <a:pt x="1711" y="66"/>
                      <a:pt x="1646" y="196"/>
                    </a:cubicBezTo>
                    <a:lnTo>
                      <a:pt x="1345" y="816"/>
                    </a:lnTo>
                    <a:cubicBezTo>
                      <a:pt x="1294" y="918"/>
                      <a:pt x="1192" y="989"/>
                      <a:pt x="1079" y="1005"/>
                    </a:cubicBezTo>
                    <a:lnTo>
                      <a:pt x="399" y="1102"/>
                    </a:lnTo>
                    <a:cubicBezTo>
                      <a:pt x="112" y="1147"/>
                      <a:pt x="0" y="1501"/>
                      <a:pt x="204" y="1699"/>
                    </a:cubicBezTo>
                    <a:lnTo>
                      <a:pt x="701" y="2181"/>
                    </a:lnTo>
                    <a:cubicBezTo>
                      <a:pt x="782" y="2263"/>
                      <a:pt x="818" y="2374"/>
                      <a:pt x="798" y="2487"/>
                    </a:cubicBezTo>
                    <a:lnTo>
                      <a:pt x="685" y="3167"/>
                    </a:lnTo>
                    <a:cubicBezTo>
                      <a:pt x="644" y="3394"/>
                      <a:pt x="825" y="3576"/>
                      <a:pt x="1029" y="3576"/>
                    </a:cubicBezTo>
                    <a:cubicBezTo>
                      <a:pt x="1083" y="3576"/>
                      <a:pt x="1138" y="3563"/>
                      <a:pt x="1192" y="3535"/>
                    </a:cubicBezTo>
                    <a:lnTo>
                      <a:pt x="1800" y="3214"/>
                    </a:lnTo>
                    <a:cubicBezTo>
                      <a:pt x="1851" y="3188"/>
                      <a:pt x="1906" y="3175"/>
                      <a:pt x="1961" y="3175"/>
                    </a:cubicBezTo>
                    <a:cubicBezTo>
                      <a:pt x="2016" y="3175"/>
                      <a:pt x="2071" y="3188"/>
                      <a:pt x="2122" y="3214"/>
                    </a:cubicBezTo>
                    <a:lnTo>
                      <a:pt x="2731" y="3535"/>
                    </a:lnTo>
                    <a:cubicBezTo>
                      <a:pt x="2784" y="3563"/>
                      <a:pt x="2840" y="3576"/>
                      <a:pt x="2894" y="3576"/>
                    </a:cubicBezTo>
                    <a:cubicBezTo>
                      <a:pt x="3097" y="3576"/>
                      <a:pt x="3277" y="3394"/>
                      <a:pt x="3237" y="3167"/>
                    </a:cubicBezTo>
                    <a:lnTo>
                      <a:pt x="3125" y="2487"/>
                    </a:lnTo>
                    <a:cubicBezTo>
                      <a:pt x="3104" y="2374"/>
                      <a:pt x="3140" y="2263"/>
                      <a:pt x="3222" y="2181"/>
                    </a:cubicBezTo>
                    <a:lnTo>
                      <a:pt x="3718" y="1699"/>
                    </a:lnTo>
                    <a:cubicBezTo>
                      <a:pt x="3923" y="1501"/>
                      <a:pt x="3810" y="1147"/>
                      <a:pt x="3524" y="1102"/>
                    </a:cubicBezTo>
                    <a:lnTo>
                      <a:pt x="2843" y="1005"/>
                    </a:lnTo>
                    <a:cubicBezTo>
                      <a:pt x="2726" y="989"/>
                      <a:pt x="2628" y="918"/>
                      <a:pt x="2578" y="816"/>
                    </a:cubicBezTo>
                    <a:lnTo>
                      <a:pt x="2276" y="196"/>
                    </a:lnTo>
                    <a:cubicBezTo>
                      <a:pt x="2212" y="66"/>
                      <a:pt x="2087" y="1"/>
                      <a:pt x="19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6"/>
              <p:cNvSpPr/>
              <p:nvPr/>
            </p:nvSpPr>
            <p:spPr>
              <a:xfrm>
                <a:off x="1828847" y="2606681"/>
                <a:ext cx="144062" cy="131347"/>
              </a:xfrm>
              <a:custGeom>
                <a:avLst/>
                <a:gdLst/>
                <a:ahLst/>
                <a:cxnLst/>
                <a:rect l="l" t="t" r="r" b="b"/>
                <a:pathLst>
                  <a:path w="3923" h="3577" extrusionOk="0">
                    <a:moveTo>
                      <a:pt x="1963" y="1"/>
                    </a:moveTo>
                    <a:cubicBezTo>
                      <a:pt x="1839" y="1"/>
                      <a:pt x="1713" y="66"/>
                      <a:pt x="1647" y="196"/>
                    </a:cubicBezTo>
                    <a:lnTo>
                      <a:pt x="1345" y="816"/>
                    </a:lnTo>
                    <a:cubicBezTo>
                      <a:pt x="1294" y="918"/>
                      <a:pt x="1197" y="989"/>
                      <a:pt x="1084" y="1005"/>
                    </a:cubicBezTo>
                    <a:lnTo>
                      <a:pt x="404" y="1102"/>
                    </a:lnTo>
                    <a:cubicBezTo>
                      <a:pt x="118" y="1147"/>
                      <a:pt x="0" y="1501"/>
                      <a:pt x="210" y="1699"/>
                    </a:cubicBezTo>
                    <a:lnTo>
                      <a:pt x="701" y="2181"/>
                    </a:lnTo>
                    <a:cubicBezTo>
                      <a:pt x="783" y="2263"/>
                      <a:pt x="819" y="2374"/>
                      <a:pt x="803" y="2487"/>
                    </a:cubicBezTo>
                    <a:lnTo>
                      <a:pt x="685" y="3167"/>
                    </a:lnTo>
                    <a:cubicBezTo>
                      <a:pt x="645" y="3394"/>
                      <a:pt x="826" y="3576"/>
                      <a:pt x="1029" y="3576"/>
                    </a:cubicBezTo>
                    <a:cubicBezTo>
                      <a:pt x="1083" y="3576"/>
                      <a:pt x="1138" y="3563"/>
                      <a:pt x="1192" y="3535"/>
                    </a:cubicBezTo>
                    <a:lnTo>
                      <a:pt x="1801" y="3214"/>
                    </a:lnTo>
                    <a:cubicBezTo>
                      <a:pt x="1852" y="3188"/>
                      <a:pt x="1908" y="3175"/>
                      <a:pt x="1964" y="3175"/>
                    </a:cubicBezTo>
                    <a:cubicBezTo>
                      <a:pt x="2020" y="3175"/>
                      <a:pt x="2076" y="3188"/>
                      <a:pt x="2127" y="3214"/>
                    </a:cubicBezTo>
                    <a:lnTo>
                      <a:pt x="2731" y="3535"/>
                    </a:lnTo>
                    <a:cubicBezTo>
                      <a:pt x="2786" y="3563"/>
                      <a:pt x="2842" y="3576"/>
                      <a:pt x="2896" y="3576"/>
                    </a:cubicBezTo>
                    <a:cubicBezTo>
                      <a:pt x="3101" y="3576"/>
                      <a:pt x="3279" y="3394"/>
                      <a:pt x="3243" y="3167"/>
                    </a:cubicBezTo>
                    <a:lnTo>
                      <a:pt x="3125" y="2487"/>
                    </a:lnTo>
                    <a:cubicBezTo>
                      <a:pt x="3104" y="2374"/>
                      <a:pt x="3146" y="2263"/>
                      <a:pt x="3227" y="2181"/>
                    </a:cubicBezTo>
                    <a:lnTo>
                      <a:pt x="3718" y="1699"/>
                    </a:lnTo>
                    <a:cubicBezTo>
                      <a:pt x="3923" y="1501"/>
                      <a:pt x="3810" y="1147"/>
                      <a:pt x="3524" y="1102"/>
                    </a:cubicBezTo>
                    <a:lnTo>
                      <a:pt x="2844" y="1005"/>
                    </a:lnTo>
                    <a:cubicBezTo>
                      <a:pt x="2731" y="989"/>
                      <a:pt x="2634" y="918"/>
                      <a:pt x="2582" y="816"/>
                    </a:cubicBezTo>
                    <a:lnTo>
                      <a:pt x="2276" y="196"/>
                    </a:lnTo>
                    <a:cubicBezTo>
                      <a:pt x="2212" y="66"/>
                      <a:pt x="2088" y="1"/>
                      <a:pt x="19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6"/>
              <p:cNvSpPr/>
              <p:nvPr/>
            </p:nvSpPr>
            <p:spPr>
              <a:xfrm>
                <a:off x="2044692" y="2606681"/>
                <a:ext cx="144283" cy="131347"/>
              </a:xfrm>
              <a:custGeom>
                <a:avLst/>
                <a:gdLst/>
                <a:ahLst/>
                <a:cxnLst/>
                <a:rect l="l" t="t" r="r" b="b"/>
                <a:pathLst>
                  <a:path w="3929" h="3577" extrusionOk="0">
                    <a:moveTo>
                      <a:pt x="1965" y="1"/>
                    </a:moveTo>
                    <a:cubicBezTo>
                      <a:pt x="1841" y="1"/>
                      <a:pt x="1717" y="66"/>
                      <a:pt x="1653" y="196"/>
                    </a:cubicBezTo>
                    <a:lnTo>
                      <a:pt x="1346" y="816"/>
                    </a:lnTo>
                    <a:cubicBezTo>
                      <a:pt x="1296" y="918"/>
                      <a:pt x="1198" y="989"/>
                      <a:pt x="1086" y="1005"/>
                    </a:cubicBezTo>
                    <a:lnTo>
                      <a:pt x="406" y="1102"/>
                    </a:lnTo>
                    <a:cubicBezTo>
                      <a:pt x="119" y="1147"/>
                      <a:pt x="1" y="1501"/>
                      <a:pt x="211" y="1699"/>
                    </a:cubicBezTo>
                    <a:lnTo>
                      <a:pt x="702" y="2181"/>
                    </a:lnTo>
                    <a:cubicBezTo>
                      <a:pt x="784" y="2263"/>
                      <a:pt x="820" y="2374"/>
                      <a:pt x="805" y="2487"/>
                    </a:cubicBezTo>
                    <a:lnTo>
                      <a:pt x="687" y="3167"/>
                    </a:lnTo>
                    <a:cubicBezTo>
                      <a:pt x="646" y="3394"/>
                      <a:pt x="827" y="3576"/>
                      <a:pt x="1030" y="3576"/>
                    </a:cubicBezTo>
                    <a:cubicBezTo>
                      <a:pt x="1084" y="3576"/>
                      <a:pt x="1139" y="3563"/>
                      <a:pt x="1193" y="3535"/>
                    </a:cubicBezTo>
                    <a:lnTo>
                      <a:pt x="1801" y="3214"/>
                    </a:lnTo>
                    <a:cubicBezTo>
                      <a:pt x="1852" y="3188"/>
                      <a:pt x="1909" y="3175"/>
                      <a:pt x="1965" y="3175"/>
                    </a:cubicBezTo>
                    <a:cubicBezTo>
                      <a:pt x="2021" y="3175"/>
                      <a:pt x="2078" y="3188"/>
                      <a:pt x="2129" y="3214"/>
                    </a:cubicBezTo>
                    <a:lnTo>
                      <a:pt x="2738" y="3535"/>
                    </a:lnTo>
                    <a:cubicBezTo>
                      <a:pt x="2791" y="3563"/>
                      <a:pt x="2847" y="3576"/>
                      <a:pt x="2900" y="3576"/>
                    </a:cubicBezTo>
                    <a:cubicBezTo>
                      <a:pt x="3102" y="3576"/>
                      <a:pt x="3280" y="3394"/>
                      <a:pt x="3244" y="3167"/>
                    </a:cubicBezTo>
                    <a:lnTo>
                      <a:pt x="3126" y="2487"/>
                    </a:lnTo>
                    <a:cubicBezTo>
                      <a:pt x="3106" y="2374"/>
                      <a:pt x="3147" y="2263"/>
                      <a:pt x="3229" y="2181"/>
                    </a:cubicBezTo>
                    <a:lnTo>
                      <a:pt x="3720" y="1699"/>
                    </a:lnTo>
                    <a:cubicBezTo>
                      <a:pt x="3928" y="1501"/>
                      <a:pt x="3812" y="1147"/>
                      <a:pt x="3525" y="1102"/>
                    </a:cubicBezTo>
                    <a:lnTo>
                      <a:pt x="2845" y="1005"/>
                    </a:lnTo>
                    <a:cubicBezTo>
                      <a:pt x="2732" y="989"/>
                      <a:pt x="2635" y="918"/>
                      <a:pt x="2585" y="816"/>
                    </a:cubicBezTo>
                    <a:lnTo>
                      <a:pt x="2278" y="196"/>
                    </a:lnTo>
                    <a:cubicBezTo>
                      <a:pt x="2213" y="66"/>
                      <a:pt x="2089" y="1"/>
                      <a:pt x="1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6"/>
              <p:cNvSpPr/>
              <p:nvPr/>
            </p:nvSpPr>
            <p:spPr>
              <a:xfrm>
                <a:off x="2260757" y="2606681"/>
                <a:ext cx="144099" cy="131347"/>
              </a:xfrm>
              <a:custGeom>
                <a:avLst/>
                <a:gdLst/>
                <a:ahLst/>
                <a:cxnLst/>
                <a:rect l="l" t="t" r="r" b="b"/>
                <a:pathLst>
                  <a:path w="3924" h="3577" extrusionOk="0">
                    <a:moveTo>
                      <a:pt x="1960" y="1"/>
                    </a:moveTo>
                    <a:cubicBezTo>
                      <a:pt x="1835" y="1"/>
                      <a:pt x="1711" y="66"/>
                      <a:pt x="1647" y="196"/>
                    </a:cubicBezTo>
                    <a:lnTo>
                      <a:pt x="1340" y="816"/>
                    </a:lnTo>
                    <a:cubicBezTo>
                      <a:pt x="1290" y="918"/>
                      <a:pt x="1193" y="989"/>
                      <a:pt x="1080" y="1005"/>
                    </a:cubicBezTo>
                    <a:lnTo>
                      <a:pt x="400" y="1102"/>
                    </a:lnTo>
                    <a:cubicBezTo>
                      <a:pt x="113" y="1147"/>
                      <a:pt x="1" y="1501"/>
                      <a:pt x="205" y="1699"/>
                    </a:cubicBezTo>
                    <a:lnTo>
                      <a:pt x="696" y="2181"/>
                    </a:lnTo>
                    <a:cubicBezTo>
                      <a:pt x="778" y="2263"/>
                      <a:pt x="818" y="2374"/>
                      <a:pt x="799" y="2487"/>
                    </a:cubicBezTo>
                    <a:lnTo>
                      <a:pt x="681" y="3167"/>
                    </a:lnTo>
                    <a:cubicBezTo>
                      <a:pt x="644" y="3394"/>
                      <a:pt x="822" y="3576"/>
                      <a:pt x="1027" y="3576"/>
                    </a:cubicBezTo>
                    <a:cubicBezTo>
                      <a:pt x="1082" y="3576"/>
                      <a:pt x="1138" y="3563"/>
                      <a:pt x="1193" y="3535"/>
                    </a:cubicBezTo>
                    <a:lnTo>
                      <a:pt x="1795" y="3214"/>
                    </a:lnTo>
                    <a:cubicBezTo>
                      <a:pt x="1847" y="3188"/>
                      <a:pt x="1903" y="3175"/>
                      <a:pt x="1960" y="3175"/>
                    </a:cubicBezTo>
                    <a:cubicBezTo>
                      <a:pt x="2016" y="3175"/>
                      <a:pt x="2072" y="3188"/>
                      <a:pt x="2123" y="3214"/>
                    </a:cubicBezTo>
                    <a:lnTo>
                      <a:pt x="2732" y="3535"/>
                    </a:lnTo>
                    <a:cubicBezTo>
                      <a:pt x="2785" y="3563"/>
                      <a:pt x="2841" y="3576"/>
                      <a:pt x="2894" y="3576"/>
                    </a:cubicBezTo>
                    <a:cubicBezTo>
                      <a:pt x="3098" y="3576"/>
                      <a:pt x="3278" y="3394"/>
                      <a:pt x="3237" y="3167"/>
                    </a:cubicBezTo>
                    <a:lnTo>
                      <a:pt x="3119" y="2487"/>
                    </a:lnTo>
                    <a:cubicBezTo>
                      <a:pt x="3105" y="2374"/>
                      <a:pt x="3140" y="2263"/>
                      <a:pt x="3223" y="2181"/>
                    </a:cubicBezTo>
                    <a:lnTo>
                      <a:pt x="3714" y="1699"/>
                    </a:lnTo>
                    <a:cubicBezTo>
                      <a:pt x="3923" y="1501"/>
                      <a:pt x="3806" y="1147"/>
                      <a:pt x="3518" y="1102"/>
                    </a:cubicBezTo>
                    <a:lnTo>
                      <a:pt x="2838" y="1005"/>
                    </a:lnTo>
                    <a:cubicBezTo>
                      <a:pt x="2727" y="989"/>
                      <a:pt x="2629" y="918"/>
                      <a:pt x="2578" y="816"/>
                    </a:cubicBezTo>
                    <a:lnTo>
                      <a:pt x="2276" y="196"/>
                    </a:lnTo>
                    <a:cubicBezTo>
                      <a:pt x="2210" y="66"/>
                      <a:pt x="2085" y="1"/>
                      <a:pt x="1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3" name="Google Shape;1243;p46"/>
            <p:cNvSpPr/>
            <p:nvPr/>
          </p:nvSpPr>
          <p:spPr>
            <a:xfrm>
              <a:off x="1646325" y="3825050"/>
              <a:ext cx="576015" cy="38928"/>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6"/>
            <p:cNvSpPr/>
            <p:nvPr/>
          </p:nvSpPr>
          <p:spPr>
            <a:xfrm>
              <a:off x="1646325" y="3913458"/>
              <a:ext cx="576015" cy="38868"/>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6"/>
            <p:cNvSpPr/>
            <p:nvPr/>
          </p:nvSpPr>
          <p:spPr>
            <a:xfrm>
              <a:off x="1646325" y="4001626"/>
              <a:ext cx="481479" cy="38898"/>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 name="Google Shape;1249;p46"/>
          <p:cNvGrpSpPr/>
          <p:nvPr/>
        </p:nvGrpSpPr>
        <p:grpSpPr>
          <a:xfrm>
            <a:off x="2282900" y="800475"/>
            <a:ext cx="1710600" cy="263700"/>
            <a:chOff x="2282900" y="800475"/>
            <a:chExt cx="1710600" cy="263700"/>
          </a:xfrm>
        </p:grpSpPr>
        <p:sp>
          <p:nvSpPr>
            <p:cNvPr id="1250" name="Google Shape;1250;p46"/>
            <p:cNvSpPr/>
            <p:nvPr/>
          </p:nvSpPr>
          <p:spPr>
            <a:xfrm>
              <a:off x="2282900" y="800475"/>
              <a:ext cx="1710600" cy="263700"/>
            </a:xfrm>
            <a:prstGeom prst="roundRect">
              <a:avLst>
                <a:gd name="adj" fmla="val 28586"/>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6"/>
            <p:cNvSpPr/>
            <p:nvPr/>
          </p:nvSpPr>
          <p:spPr>
            <a:xfrm>
              <a:off x="2375150" y="844350"/>
              <a:ext cx="177653" cy="175796"/>
            </a:xfrm>
            <a:custGeom>
              <a:avLst/>
              <a:gdLst/>
              <a:ahLst/>
              <a:cxnLst/>
              <a:rect l="l" t="t" r="r" b="b"/>
              <a:pathLst>
                <a:path w="8321" h="8234" extrusionOk="0">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6"/>
            <p:cNvSpPr/>
            <p:nvPr/>
          </p:nvSpPr>
          <p:spPr>
            <a:xfrm>
              <a:off x="2663000" y="865783"/>
              <a:ext cx="1257000" cy="132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4" name="Google Shape;1254;p46">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6">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6">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6">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Imagen 3">
            <a:extLst>
              <a:ext uri="{FF2B5EF4-FFF2-40B4-BE49-F238E27FC236}">
                <a16:creationId xmlns:a16="http://schemas.microsoft.com/office/drawing/2014/main" id="{4E6E9FCF-6AD6-428C-AC9F-A024DD5A2237}"/>
              </a:ext>
            </a:extLst>
          </p:cNvPr>
          <p:cNvPicPr>
            <a:picLocks noChangeAspect="1"/>
          </p:cNvPicPr>
          <p:nvPr/>
        </p:nvPicPr>
        <p:blipFill>
          <a:blip r:embed="rId6"/>
          <a:stretch>
            <a:fillRect/>
          </a:stretch>
        </p:blipFill>
        <p:spPr>
          <a:xfrm>
            <a:off x="4697039" y="1334350"/>
            <a:ext cx="1340646" cy="1050565"/>
          </a:xfrm>
          <a:prstGeom prst="rect">
            <a:avLst/>
          </a:prstGeom>
        </p:spPr>
      </p:pic>
      <p:grpSp>
        <p:nvGrpSpPr>
          <p:cNvPr id="58" name="Google Shape;4327;p57">
            <a:extLst>
              <a:ext uri="{FF2B5EF4-FFF2-40B4-BE49-F238E27FC236}">
                <a16:creationId xmlns:a16="http://schemas.microsoft.com/office/drawing/2014/main" id="{01713A56-7586-4418-B708-3FD952E4ED48}"/>
              </a:ext>
            </a:extLst>
          </p:cNvPr>
          <p:cNvGrpSpPr/>
          <p:nvPr/>
        </p:nvGrpSpPr>
        <p:grpSpPr>
          <a:xfrm rot="15198121">
            <a:off x="3630518" y="3925157"/>
            <a:ext cx="341188" cy="341100"/>
            <a:chOff x="6258425" y="3842875"/>
            <a:chExt cx="341188" cy="341100"/>
          </a:xfrm>
        </p:grpSpPr>
        <p:sp>
          <p:nvSpPr>
            <p:cNvPr id="59" name="Google Shape;4328;p57">
              <a:extLst>
                <a:ext uri="{FF2B5EF4-FFF2-40B4-BE49-F238E27FC236}">
                  <a16:creationId xmlns:a16="http://schemas.microsoft.com/office/drawing/2014/main" id="{45DDA7C0-DFEB-4FF3-B26B-565E6195D309}"/>
                </a:ext>
              </a:extLst>
            </p:cNvPr>
            <p:cNvSpPr/>
            <p:nvPr/>
          </p:nvSpPr>
          <p:spPr>
            <a:xfrm>
              <a:off x="6258552" y="3842896"/>
              <a:ext cx="341061" cy="341051"/>
            </a:xfrm>
            <a:custGeom>
              <a:avLst/>
              <a:gdLst/>
              <a:ahLst/>
              <a:cxnLst/>
              <a:rect l="l" t="t" r="r" b="b"/>
              <a:pathLst>
                <a:path w="34038" h="34037" extrusionOk="0">
                  <a:moveTo>
                    <a:pt x="17020" y="4285"/>
                  </a:moveTo>
                  <a:cubicBezTo>
                    <a:pt x="24057" y="4285"/>
                    <a:pt x="29752" y="9988"/>
                    <a:pt x="29752" y="17018"/>
                  </a:cubicBezTo>
                  <a:cubicBezTo>
                    <a:pt x="29752" y="20201"/>
                    <a:pt x="28586" y="23115"/>
                    <a:pt x="26646" y="25344"/>
                  </a:cubicBezTo>
                  <a:cubicBezTo>
                    <a:pt x="24317" y="28045"/>
                    <a:pt x="20868" y="29752"/>
                    <a:pt x="17020" y="29752"/>
                  </a:cubicBezTo>
                  <a:cubicBezTo>
                    <a:pt x="9988" y="29752"/>
                    <a:pt x="4286" y="24050"/>
                    <a:pt x="4286" y="17018"/>
                  </a:cubicBezTo>
                  <a:cubicBezTo>
                    <a:pt x="4286" y="9988"/>
                    <a:pt x="9988" y="4285"/>
                    <a:pt x="17020" y="4285"/>
                  </a:cubicBezTo>
                  <a:close/>
                  <a:moveTo>
                    <a:pt x="17020" y="0"/>
                  </a:moveTo>
                  <a:cubicBezTo>
                    <a:pt x="7625" y="0"/>
                    <a:pt x="1" y="7619"/>
                    <a:pt x="1" y="17018"/>
                  </a:cubicBezTo>
                  <a:cubicBezTo>
                    <a:pt x="1" y="26419"/>
                    <a:pt x="7625" y="34037"/>
                    <a:pt x="17020" y="34037"/>
                  </a:cubicBezTo>
                  <a:cubicBezTo>
                    <a:pt x="22164" y="34037"/>
                    <a:pt x="26768" y="31754"/>
                    <a:pt x="29898" y="28149"/>
                  </a:cubicBezTo>
                  <a:cubicBezTo>
                    <a:pt x="32482" y="25164"/>
                    <a:pt x="34037" y="21275"/>
                    <a:pt x="34037" y="17018"/>
                  </a:cubicBezTo>
                  <a:cubicBezTo>
                    <a:pt x="34037" y="7619"/>
                    <a:pt x="26420" y="0"/>
                    <a:pt x="17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329;p57">
              <a:extLst>
                <a:ext uri="{FF2B5EF4-FFF2-40B4-BE49-F238E27FC236}">
                  <a16:creationId xmlns:a16="http://schemas.microsoft.com/office/drawing/2014/main" id="{932DF2A7-5DBB-4327-A060-26CE45DBF480}"/>
                </a:ext>
              </a:extLst>
            </p:cNvPr>
            <p:cNvSpPr/>
            <p:nvPr/>
          </p:nvSpPr>
          <p:spPr>
            <a:xfrm rot="5400000">
              <a:off x="6258425" y="3842875"/>
              <a:ext cx="341100" cy="341100"/>
            </a:xfrm>
            <a:prstGeom prst="blockArc">
              <a:avLst>
                <a:gd name="adj1" fmla="val 10800000"/>
                <a:gd name="adj2" fmla="val 1089005"/>
                <a:gd name="adj3" fmla="val 12237"/>
              </a:avLst>
            </a:pr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4330;p57">
            <a:extLst>
              <a:ext uri="{FF2B5EF4-FFF2-40B4-BE49-F238E27FC236}">
                <a16:creationId xmlns:a16="http://schemas.microsoft.com/office/drawing/2014/main" id="{AF282475-EB61-44A3-819A-59AD4C9BC927}"/>
              </a:ext>
            </a:extLst>
          </p:cNvPr>
          <p:cNvGrpSpPr/>
          <p:nvPr/>
        </p:nvGrpSpPr>
        <p:grpSpPr>
          <a:xfrm rot="15198121">
            <a:off x="3630546" y="3475378"/>
            <a:ext cx="341117" cy="341118"/>
            <a:chOff x="7302302" y="2787683"/>
            <a:chExt cx="341117" cy="341118"/>
          </a:xfrm>
        </p:grpSpPr>
        <p:sp>
          <p:nvSpPr>
            <p:cNvPr id="62" name="Google Shape;4331;p57">
              <a:extLst>
                <a:ext uri="{FF2B5EF4-FFF2-40B4-BE49-F238E27FC236}">
                  <a16:creationId xmlns:a16="http://schemas.microsoft.com/office/drawing/2014/main" id="{1DAB9BD9-DF50-4FA3-A2BB-3642A696B41E}"/>
                </a:ext>
              </a:extLst>
            </p:cNvPr>
            <p:cNvSpPr/>
            <p:nvPr/>
          </p:nvSpPr>
          <p:spPr>
            <a:xfrm>
              <a:off x="7302302" y="2787683"/>
              <a:ext cx="341061" cy="341051"/>
            </a:xfrm>
            <a:custGeom>
              <a:avLst/>
              <a:gdLst/>
              <a:ahLst/>
              <a:cxnLst/>
              <a:rect l="l" t="t" r="r" b="b"/>
              <a:pathLst>
                <a:path w="34038" h="34037" extrusionOk="0">
                  <a:moveTo>
                    <a:pt x="17020" y="4285"/>
                  </a:moveTo>
                  <a:cubicBezTo>
                    <a:pt x="24057" y="4285"/>
                    <a:pt x="29752" y="9988"/>
                    <a:pt x="29752" y="17018"/>
                  </a:cubicBezTo>
                  <a:cubicBezTo>
                    <a:pt x="29752" y="20201"/>
                    <a:pt x="28586" y="23115"/>
                    <a:pt x="26646" y="25344"/>
                  </a:cubicBezTo>
                  <a:cubicBezTo>
                    <a:pt x="24317" y="28045"/>
                    <a:pt x="20868" y="29752"/>
                    <a:pt x="17020" y="29752"/>
                  </a:cubicBezTo>
                  <a:cubicBezTo>
                    <a:pt x="9988" y="29752"/>
                    <a:pt x="4286" y="24050"/>
                    <a:pt x="4286" y="17018"/>
                  </a:cubicBezTo>
                  <a:cubicBezTo>
                    <a:pt x="4286" y="9988"/>
                    <a:pt x="9988" y="4285"/>
                    <a:pt x="17020" y="4285"/>
                  </a:cubicBezTo>
                  <a:close/>
                  <a:moveTo>
                    <a:pt x="17020" y="0"/>
                  </a:moveTo>
                  <a:cubicBezTo>
                    <a:pt x="7625" y="0"/>
                    <a:pt x="1" y="7619"/>
                    <a:pt x="1" y="17018"/>
                  </a:cubicBezTo>
                  <a:cubicBezTo>
                    <a:pt x="1" y="26419"/>
                    <a:pt x="7625" y="34037"/>
                    <a:pt x="17020" y="34037"/>
                  </a:cubicBezTo>
                  <a:cubicBezTo>
                    <a:pt x="22164" y="34037"/>
                    <a:pt x="26768" y="31754"/>
                    <a:pt x="29898" y="28149"/>
                  </a:cubicBezTo>
                  <a:cubicBezTo>
                    <a:pt x="32482" y="25164"/>
                    <a:pt x="34037" y="21275"/>
                    <a:pt x="34037" y="17018"/>
                  </a:cubicBezTo>
                  <a:cubicBezTo>
                    <a:pt x="34037" y="7619"/>
                    <a:pt x="26420" y="0"/>
                    <a:pt x="17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332;p57">
              <a:extLst>
                <a:ext uri="{FF2B5EF4-FFF2-40B4-BE49-F238E27FC236}">
                  <a16:creationId xmlns:a16="http://schemas.microsoft.com/office/drawing/2014/main" id="{437CC8C4-F387-42EF-93BF-81F8B0B2648D}"/>
                </a:ext>
              </a:extLst>
            </p:cNvPr>
            <p:cNvSpPr/>
            <p:nvPr/>
          </p:nvSpPr>
          <p:spPr>
            <a:xfrm rot="5400000">
              <a:off x="7302319" y="2787701"/>
              <a:ext cx="341100" cy="341100"/>
            </a:xfrm>
            <a:prstGeom prst="blockArc">
              <a:avLst>
                <a:gd name="adj1" fmla="val 10800000"/>
                <a:gd name="adj2" fmla="val 18580932"/>
                <a:gd name="adj3" fmla="val 12799"/>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4333;p57">
            <a:extLst>
              <a:ext uri="{FF2B5EF4-FFF2-40B4-BE49-F238E27FC236}">
                <a16:creationId xmlns:a16="http://schemas.microsoft.com/office/drawing/2014/main" id="{31FC5218-9F54-47EE-8773-AB842F7511F4}"/>
              </a:ext>
            </a:extLst>
          </p:cNvPr>
          <p:cNvGrpSpPr/>
          <p:nvPr/>
        </p:nvGrpSpPr>
        <p:grpSpPr>
          <a:xfrm rot="15198121">
            <a:off x="3173996" y="3475383"/>
            <a:ext cx="341117" cy="341100"/>
            <a:chOff x="7302302" y="2359351"/>
            <a:chExt cx="341117" cy="341100"/>
          </a:xfrm>
        </p:grpSpPr>
        <p:sp>
          <p:nvSpPr>
            <p:cNvPr id="65" name="Google Shape;4334;p57">
              <a:extLst>
                <a:ext uri="{FF2B5EF4-FFF2-40B4-BE49-F238E27FC236}">
                  <a16:creationId xmlns:a16="http://schemas.microsoft.com/office/drawing/2014/main" id="{F86B5E09-75B4-4FFB-A415-F999AB8D6A70}"/>
                </a:ext>
              </a:extLst>
            </p:cNvPr>
            <p:cNvSpPr/>
            <p:nvPr/>
          </p:nvSpPr>
          <p:spPr>
            <a:xfrm>
              <a:off x="7302302" y="2359364"/>
              <a:ext cx="341061" cy="341051"/>
            </a:xfrm>
            <a:custGeom>
              <a:avLst/>
              <a:gdLst/>
              <a:ahLst/>
              <a:cxnLst/>
              <a:rect l="l" t="t" r="r" b="b"/>
              <a:pathLst>
                <a:path w="34038" h="34037" extrusionOk="0">
                  <a:moveTo>
                    <a:pt x="17020" y="4285"/>
                  </a:moveTo>
                  <a:cubicBezTo>
                    <a:pt x="24057" y="4285"/>
                    <a:pt x="29752" y="9988"/>
                    <a:pt x="29752" y="17018"/>
                  </a:cubicBezTo>
                  <a:cubicBezTo>
                    <a:pt x="29752" y="20201"/>
                    <a:pt x="28586" y="23115"/>
                    <a:pt x="26646" y="25344"/>
                  </a:cubicBezTo>
                  <a:cubicBezTo>
                    <a:pt x="24317" y="28045"/>
                    <a:pt x="20868" y="29752"/>
                    <a:pt x="17020" y="29752"/>
                  </a:cubicBezTo>
                  <a:cubicBezTo>
                    <a:pt x="9988" y="29752"/>
                    <a:pt x="4286" y="24050"/>
                    <a:pt x="4286" y="17018"/>
                  </a:cubicBezTo>
                  <a:cubicBezTo>
                    <a:pt x="4286" y="9988"/>
                    <a:pt x="9988" y="4285"/>
                    <a:pt x="17020" y="4285"/>
                  </a:cubicBezTo>
                  <a:close/>
                  <a:moveTo>
                    <a:pt x="17020" y="0"/>
                  </a:moveTo>
                  <a:cubicBezTo>
                    <a:pt x="7625" y="0"/>
                    <a:pt x="1" y="7619"/>
                    <a:pt x="1" y="17018"/>
                  </a:cubicBezTo>
                  <a:cubicBezTo>
                    <a:pt x="1" y="26419"/>
                    <a:pt x="7625" y="34037"/>
                    <a:pt x="17020" y="34037"/>
                  </a:cubicBezTo>
                  <a:cubicBezTo>
                    <a:pt x="22164" y="34037"/>
                    <a:pt x="26768" y="31754"/>
                    <a:pt x="29898" y="28149"/>
                  </a:cubicBezTo>
                  <a:cubicBezTo>
                    <a:pt x="32482" y="25164"/>
                    <a:pt x="34037" y="21275"/>
                    <a:pt x="34037" y="17018"/>
                  </a:cubicBezTo>
                  <a:cubicBezTo>
                    <a:pt x="34037" y="7619"/>
                    <a:pt x="26420" y="0"/>
                    <a:pt x="17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335;p57">
              <a:extLst>
                <a:ext uri="{FF2B5EF4-FFF2-40B4-BE49-F238E27FC236}">
                  <a16:creationId xmlns:a16="http://schemas.microsoft.com/office/drawing/2014/main" id="{124C8B85-E336-4A1C-83CC-C47B57CD6AA5}"/>
                </a:ext>
              </a:extLst>
            </p:cNvPr>
            <p:cNvSpPr/>
            <p:nvPr/>
          </p:nvSpPr>
          <p:spPr>
            <a:xfrm rot="5400000">
              <a:off x="7302319" y="2359351"/>
              <a:ext cx="341100" cy="341100"/>
            </a:xfrm>
            <a:prstGeom prst="blockArc">
              <a:avLst>
                <a:gd name="adj1" fmla="val 10800000"/>
                <a:gd name="adj2" fmla="val 5632080"/>
                <a:gd name="adj3" fmla="val 11751"/>
              </a:avLst>
            </a:pr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1003;p42">
            <a:hlinkClick r:id="rId7" action="ppaction://hlinksldjump"/>
            <a:extLst>
              <a:ext uri="{FF2B5EF4-FFF2-40B4-BE49-F238E27FC236}">
                <a16:creationId xmlns:a16="http://schemas.microsoft.com/office/drawing/2014/main" id="{A678D1C3-F2D4-4456-B6EB-17DDC0A2D35B}"/>
              </a:ext>
            </a:extLst>
          </p:cNvPr>
          <p:cNvSpPr txBox="1">
            <a:spLocks/>
          </p:cNvSpPr>
          <p:nvPr/>
        </p:nvSpPr>
        <p:spPr>
          <a:xfrm>
            <a:off x="7791350" y="4788568"/>
            <a:ext cx="1066200" cy="245132"/>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ES" b="1" dirty="0">
                <a:solidFill>
                  <a:schemeClr val="accent3">
                    <a:lumMod val="60000"/>
                    <a:lumOff val="40000"/>
                  </a:schemeClr>
                </a:solidFill>
                <a:latin typeface="Oswald"/>
                <a:ea typeface="Oswald"/>
                <a:cs typeface="Oswald"/>
                <a:sym typeface="Oswald"/>
              </a:rPr>
              <a:t>MARIA DB</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88" name="Google Shape;988;p42"/>
          <p:cNvSpPr txBox="1">
            <a:spLocks noGrp="1"/>
          </p:cNvSpPr>
          <p:nvPr>
            <p:ph type="subTitle" idx="1"/>
          </p:nvPr>
        </p:nvSpPr>
        <p:spPr>
          <a:xfrm>
            <a:off x="720000" y="109797"/>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dirty="0">
                <a:solidFill>
                  <a:schemeClr val="dk2"/>
                </a:solidFill>
                <a:latin typeface="Oswald"/>
                <a:ea typeface="Oswald"/>
                <a:cs typeface="Oswald"/>
                <a:sym typeface="Oswald"/>
              </a:rPr>
              <a:t>BDA-II</a:t>
            </a:r>
            <a:endParaRPr dirty="0">
              <a:solidFill>
                <a:schemeClr val="dk2"/>
              </a:solidFill>
              <a:latin typeface="Oswald"/>
              <a:ea typeface="Oswald"/>
              <a:cs typeface="Oswald"/>
              <a:sym typeface="Oswald"/>
            </a:endParaRPr>
          </a:p>
        </p:txBody>
      </p:sp>
      <p:grpSp>
        <p:nvGrpSpPr>
          <p:cNvPr id="989" name="Google Shape;989;p42"/>
          <p:cNvGrpSpPr/>
          <p:nvPr/>
        </p:nvGrpSpPr>
        <p:grpSpPr>
          <a:xfrm>
            <a:off x="299286" y="189025"/>
            <a:ext cx="133205" cy="119344"/>
            <a:chOff x="222150" y="185025"/>
            <a:chExt cx="170100" cy="152400"/>
          </a:xfrm>
        </p:grpSpPr>
        <p:cxnSp>
          <p:nvCxnSpPr>
            <p:cNvPr id="990" name="Google Shape;990;p4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91" name="Google Shape;991;p4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92" name="Google Shape;992;p4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93" name="Google Shape;993;p42"/>
          <p:cNvGrpSpPr/>
          <p:nvPr/>
        </p:nvGrpSpPr>
        <p:grpSpPr>
          <a:xfrm>
            <a:off x="286625" y="3999999"/>
            <a:ext cx="145867" cy="958251"/>
            <a:chOff x="286625" y="3923799"/>
            <a:chExt cx="145867" cy="958251"/>
          </a:xfrm>
        </p:grpSpPr>
        <p:sp>
          <p:nvSpPr>
            <p:cNvPr id="994" name="Google Shape;994;p4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 name="Google Shape;995;p42"/>
            <p:cNvGrpSpPr/>
            <p:nvPr/>
          </p:nvGrpSpPr>
          <p:grpSpPr>
            <a:xfrm>
              <a:off x="298112" y="4342643"/>
              <a:ext cx="110182" cy="126862"/>
              <a:chOff x="281100" y="2027800"/>
              <a:chExt cx="140700" cy="162000"/>
            </a:xfrm>
          </p:grpSpPr>
          <p:sp>
            <p:nvSpPr>
              <p:cNvPr id="996" name="Google Shape;996;p4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7" name="Google Shape;997;p42"/>
              <p:cNvGrpSpPr/>
              <p:nvPr/>
            </p:nvGrpSpPr>
            <p:grpSpPr>
              <a:xfrm>
                <a:off x="308875" y="2088450"/>
                <a:ext cx="85200" cy="40700"/>
                <a:chOff x="308875" y="2087000"/>
                <a:chExt cx="85200" cy="40700"/>
              </a:xfrm>
            </p:grpSpPr>
            <p:cxnSp>
              <p:nvCxnSpPr>
                <p:cNvPr id="998" name="Google Shape;998;p4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99" name="Google Shape;999;p4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000" name="Google Shape;1000;p42"/>
            <p:cNvGrpSpPr/>
            <p:nvPr/>
          </p:nvGrpSpPr>
          <p:grpSpPr>
            <a:xfrm>
              <a:off x="286625" y="3923799"/>
              <a:ext cx="133200" cy="133200"/>
              <a:chOff x="286625" y="3648899"/>
              <a:chExt cx="133200" cy="133200"/>
            </a:xfrm>
          </p:grpSpPr>
          <p:sp>
            <p:nvSpPr>
              <p:cNvPr id="1001" name="Google Shape;1001;p4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03" name="Google Shape;1003;p42">
            <a:hlinkClick r:id="rId3" action="ppaction://hlinksldjump"/>
          </p:cNvPr>
          <p:cNvSpPr txBox="1">
            <a:spLocks noGrp="1"/>
          </p:cNvSpPr>
          <p:nvPr>
            <p:ph type="subTitle" idx="2"/>
          </p:nvPr>
        </p:nvSpPr>
        <p:spPr>
          <a:xfrm>
            <a:off x="7791350" y="4743868"/>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400" dirty="0">
                <a:solidFill>
                  <a:schemeClr val="accent3">
                    <a:lumMod val="60000"/>
                    <a:lumOff val="40000"/>
                  </a:schemeClr>
                </a:solidFill>
                <a:latin typeface="Oswald"/>
                <a:ea typeface="Oswald"/>
                <a:cs typeface="Oswald"/>
                <a:sym typeface="Oswald"/>
              </a:rPr>
              <a:t>MARIA DB</a:t>
            </a:r>
            <a:endParaRPr sz="1400" dirty="0">
              <a:solidFill>
                <a:schemeClr val="accent3">
                  <a:lumMod val="60000"/>
                  <a:lumOff val="40000"/>
                </a:schemeClr>
              </a:solidFill>
              <a:latin typeface="Oswald"/>
              <a:ea typeface="Oswald"/>
              <a:cs typeface="Oswald"/>
              <a:sym typeface="Oswald"/>
            </a:endParaRPr>
          </a:p>
        </p:txBody>
      </p:sp>
      <p:sp>
        <p:nvSpPr>
          <p:cNvPr id="1012" name="Google Shape;1012;p42"/>
          <p:cNvSpPr txBox="1">
            <a:spLocks noGrp="1"/>
          </p:cNvSpPr>
          <p:nvPr>
            <p:ph type="title" idx="8"/>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t>
            </a:r>
            <a:r>
              <a:rPr lang="es-ES" sz="1800" dirty="0"/>
              <a:t>11. Crear la siguiente Base de datos y sus registros.</a:t>
            </a:r>
            <a:endParaRPr sz="1800" dirty="0"/>
          </a:p>
        </p:txBody>
      </p:sp>
      <p:sp>
        <p:nvSpPr>
          <p:cNvPr id="1065" name="Google Shape;1065;p42">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2">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2">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9" name="Google Shape;1069;p42"/>
          <p:cNvGrpSpPr/>
          <p:nvPr/>
        </p:nvGrpSpPr>
        <p:grpSpPr>
          <a:xfrm>
            <a:off x="8022050" y="752550"/>
            <a:ext cx="604800" cy="147600"/>
            <a:chOff x="7688649" y="828750"/>
            <a:chExt cx="604800" cy="147600"/>
          </a:xfrm>
          <a:solidFill>
            <a:schemeClr val="bg1"/>
          </a:solidFill>
        </p:grpSpPr>
        <p:sp>
          <p:nvSpPr>
            <p:cNvPr id="1070" name="Google Shape;1070;p42"/>
            <p:cNvSpPr/>
            <p:nvPr/>
          </p:nvSpPr>
          <p:spPr>
            <a:xfrm>
              <a:off x="81458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2"/>
            <p:cNvSpPr/>
            <p:nvPr/>
          </p:nvSpPr>
          <p:spPr>
            <a:xfrm>
              <a:off x="79172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2"/>
            <p:cNvSpPr/>
            <p:nvPr/>
          </p:nvSpPr>
          <p:spPr>
            <a:xfrm>
              <a:off x="76886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n 2">
            <a:extLst>
              <a:ext uri="{FF2B5EF4-FFF2-40B4-BE49-F238E27FC236}">
                <a16:creationId xmlns:a16="http://schemas.microsoft.com/office/drawing/2014/main" id="{10114190-0618-45B2-ABD1-D6D428AC808C}"/>
              </a:ext>
            </a:extLst>
          </p:cNvPr>
          <p:cNvPicPr>
            <a:picLocks noChangeAspect="1"/>
          </p:cNvPicPr>
          <p:nvPr/>
        </p:nvPicPr>
        <p:blipFill>
          <a:blip r:embed="rId6"/>
          <a:stretch>
            <a:fillRect/>
          </a:stretch>
        </p:blipFill>
        <p:spPr>
          <a:xfrm>
            <a:off x="551337" y="1272109"/>
            <a:ext cx="3490350" cy="3223278"/>
          </a:xfrm>
          <a:prstGeom prst="rect">
            <a:avLst/>
          </a:prstGeom>
        </p:spPr>
      </p:pic>
      <p:pic>
        <p:nvPicPr>
          <p:cNvPr id="9" name="Imagen 8">
            <a:extLst>
              <a:ext uri="{FF2B5EF4-FFF2-40B4-BE49-F238E27FC236}">
                <a16:creationId xmlns:a16="http://schemas.microsoft.com/office/drawing/2014/main" id="{2B840CBA-722D-4E5E-AE4B-5EC03777BACE}"/>
              </a:ext>
            </a:extLst>
          </p:cNvPr>
          <p:cNvPicPr>
            <a:picLocks noChangeAspect="1"/>
          </p:cNvPicPr>
          <p:nvPr/>
        </p:nvPicPr>
        <p:blipFill>
          <a:blip r:embed="rId7"/>
          <a:stretch>
            <a:fillRect/>
          </a:stretch>
        </p:blipFill>
        <p:spPr>
          <a:xfrm>
            <a:off x="4041687" y="1274932"/>
            <a:ext cx="4697825" cy="322327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88" name="Google Shape;988;p42"/>
          <p:cNvSpPr txBox="1">
            <a:spLocks noGrp="1"/>
          </p:cNvSpPr>
          <p:nvPr>
            <p:ph type="subTitle" idx="1"/>
          </p:nvPr>
        </p:nvSpPr>
        <p:spPr>
          <a:xfrm>
            <a:off x="720000" y="109797"/>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dirty="0">
                <a:solidFill>
                  <a:schemeClr val="dk2"/>
                </a:solidFill>
                <a:latin typeface="Oswald"/>
                <a:ea typeface="Oswald"/>
                <a:cs typeface="Oswald"/>
                <a:sym typeface="Oswald"/>
              </a:rPr>
              <a:t>BDA-II</a:t>
            </a:r>
            <a:endParaRPr dirty="0">
              <a:solidFill>
                <a:schemeClr val="dk2"/>
              </a:solidFill>
              <a:latin typeface="Oswald"/>
              <a:ea typeface="Oswald"/>
              <a:cs typeface="Oswald"/>
              <a:sym typeface="Oswald"/>
            </a:endParaRPr>
          </a:p>
        </p:txBody>
      </p:sp>
      <p:grpSp>
        <p:nvGrpSpPr>
          <p:cNvPr id="989" name="Google Shape;989;p42"/>
          <p:cNvGrpSpPr/>
          <p:nvPr/>
        </p:nvGrpSpPr>
        <p:grpSpPr>
          <a:xfrm>
            <a:off x="299286" y="189025"/>
            <a:ext cx="133205" cy="119344"/>
            <a:chOff x="222150" y="185025"/>
            <a:chExt cx="170100" cy="152400"/>
          </a:xfrm>
        </p:grpSpPr>
        <p:cxnSp>
          <p:nvCxnSpPr>
            <p:cNvPr id="990" name="Google Shape;990;p4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91" name="Google Shape;991;p4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92" name="Google Shape;992;p4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93" name="Google Shape;993;p42"/>
          <p:cNvGrpSpPr/>
          <p:nvPr/>
        </p:nvGrpSpPr>
        <p:grpSpPr>
          <a:xfrm>
            <a:off x="286625" y="3999999"/>
            <a:ext cx="145867" cy="958251"/>
            <a:chOff x="286625" y="3923799"/>
            <a:chExt cx="145867" cy="958251"/>
          </a:xfrm>
        </p:grpSpPr>
        <p:sp>
          <p:nvSpPr>
            <p:cNvPr id="994" name="Google Shape;994;p4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 name="Google Shape;995;p42"/>
            <p:cNvGrpSpPr/>
            <p:nvPr/>
          </p:nvGrpSpPr>
          <p:grpSpPr>
            <a:xfrm>
              <a:off x="298112" y="4342643"/>
              <a:ext cx="110182" cy="126862"/>
              <a:chOff x="281100" y="2027800"/>
              <a:chExt cx="140700" cy="162000"/>
            </a:xfrm>
          </p:grpSpPr>
          <p:sp>
            <p:nvSpPr>
              <p:cNvPr id="996" name="Google Shape;996;p4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7" name="Google Shape;997;p42"/>
              <p:cNvGrpSpPr/>
              <p:nvPr/>
            </p:nvGrpSpPr>
            <p:grpSpPr>
              <a:xfrm>
                <a:off x="308875" y="2088450"/>
                <a:ext cx="85200" cy="40700"/>
                <a:chOff x="308875" y="2087000"/>
                <a:chExt cx="85200" cy="40700"/>
              </a:xfrm>
            </p:grpSpPr>
            <p:cxnSp>
              <p:nvCxnSpPr>
                <p:cNvPr id="998" name="Google Shape;998;p4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99" name="Google Shape;999;p4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000" name="Google Shape;1000;p42"/>
            <p:cNvGrpSpPr/>
            <p:nvPr/>
          </p:nvGrpSpPr>
          <p:grpSpPr>
            <a:xfrm>
              <a:off x="286625" y="3923799"/>
              <a:ext cx="133200" cy="133200"/>
              <a:chOff x="286625" y="3648899"/>
              <a:chExt cx="133200" cy="133200"/>
            </a:xfrm>
          </p:grpSpPr>
          <p:sp>
            <p:nvSpPr>
              <p:cNvPr id="1001" name="Google Shape;1001;p4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03" name="Google Shape;1003;p42">
            <a:hlinkClick r:id="rId3" action="ppaction://hlinksldjump"/>
          </p:cNvPr>
          <p:cNvSpPr txBox="1">
            <a:spLocks noGrp="1"/>
          </p:cNvSpPr>
          <p:nvPr>
            <p:ph type="subTitle" idx="2"/>
          </p:nvPr>
        </p:nvSpPr>
        <p:spPr>
          <a:xfrm>
            <a:off x="7791350" y="4743868"/>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400" dirty="0">
                <a:solidFill>
                  <a:schemeClr val="accent3">
                    <a:lumMod val="60000"/>
                    <a:lumOff val="40000"/>
                  </a:schemeClr>
                </a:solidFill>
                <a:latin typeface="Oswald"/>
                <a:ea typeface="Oswald"/>
                <a:cs typeface="Oswald"/>
                <a:sym typeface="Oswald"/>
              </a:rPr>
              <a:t>MARIA DB</a:t>
            </a:r>
            <a:endParaRPr sz="1400" dirty="0">
              <a:solidFill>
                <a:schemeClr val="accent3">
                  <a:lumMod val="60000"/>
                  <a:lumOff val="40000"/>
                </a:schemeClr>
              </a:solidFill>
              <a:latin typeface="Oswald"/>
              <a:ea typeface="Oswald"/>
              <a:cs typeface="Oswald"/>
              <a:sym typeface="Oswald"/>
            </a:endParaRPr>
          </a:p>
        </p:txBody>
      </p:sp>
      <p:sp>
        <p:nvSpPr>
          <p:cNvPr id="1012" name="Google Shape;1012;p42"/>
          <p:cNvSpPr txBox="1">
            <a:spLocks noGrp="1"/>
          </p:cNvSpPr>
          <p:nvPr>
            <p:ph type="title" idx="8"/>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t>
            </a:r>
            <a:r>
              <a:rPr lang="es-ES" sz="1800" dirty="0"/>
              <a:t>11. Crear la siguiente Base de datos y sus registros.</a:t>
            </a:r>
            <a:endParaRPr sz="1800" dirty="0"/>
          </a:p>
        </p:txBody>
      </p:sp>
      <p:sp>
        <p:nvSpPr>
          <p:cNvPr id="1065" name="Google Shape;1065;p42">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2">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2">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9" name="Google Shape;1069;p42"/>
          <p:cNvGrpSpPr/>
          <p:nvPr/>
        </p:nvGrpSpPr>
        <p:grpSpPr>
          <a:xfrm>
            <a:off x="8022050" y="752550"/>
            <a:ext cx="604800" cy="147600"/>
            <a:chOff x="7688649" y="828750"/>
            <a:chExt cx="604800" cy="147600"/>
          </a:xfrm>
          <a:solidFill>
            <a:schemeClr val="bg1"/>
          </a:solidFill>
        </p:grpSpPr>
        <p:sp>
          <p:nvSpPr>
            <p:cNvPr id="1070" name="Google Shape;1070;p42"/>
            <p:cNvSpPr/>
            <p:nvPr/>
          </p:nvSpPr>
          <p:spPr>
            <a:xfrm>
              <a:off x="81458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2"/>
            <p:cNvSpPr/>
            <p:nvPr/>
          </p:nvSpPr>
          <p:spPr>
            <a:xfrm>
              <a:off x="79172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2"/>
            <p:cNvSpPr/>
            <p:nvPr/>
          </p:nvSpPr>
          <p:spPr>
            <a:xfrm>
              <a:off x="76886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Imagen 3">
            <a:extLst>
              <a:ext uri="{FF2B5EF4-FFF2-40B4-BE49-F238E27FC236}">
                <a16:creationId xmlns:a16="http://schemas.microsoft.com/office/drawing/2014/main" id="{DB7A98E0-9592-415A-879D-883AD262B7B4}"/>
              </a:ext>
            </a:extLst>
          </p:cNvPr>
          <p:cNvPicPr>
            <a:picLocks noChangeAspect="1"/>
          </p:cNvPicPr>
          <p:nvPr/>
        </p:nvPicPr>
        <p:blipFill>
          <a:blip r:embed="rId6"/>
          <a:stretch>
            <a:fillRect/>
          </a:stretch>
        </p:blipFill>
        <p:spPr>
          <a:xfrm>
            <a:off x="1530280" y="1836500"/>
            <a:ext cx="6083440" cy="2314575"/>
          </a:xfrm>
          <a:prstGeom prst="rect">
            <a:avLst/>
          </a:prstGeom>
        </p:spPr>
      </p:pic>
    </p:spTree>
    <p:extLst>
      <p:ext uri="{BB962C8B-B14F-4D97-AF65-F5344CB8AC3E}">
        <p14:creationId xmlns:p14="http://schemas.microsoft.com/office/powerpoint/2010/main" val="678456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grpSp>
        <p:nvGrpSpPr>
          <p:cNvPr id="989" name="Google Shape;989;p42"/>
          <p:cNvGrpSpPr/>
          <p:nvPr/>
        </p:nvGrpSpPr>
        <p:grpSpPr>
          <a:xfrm>
            <a:off x="299286" y="189025"/>
            <a:ext cx="133205" cy="119344"/>
            <a:chOff x="222150" y="185025"/>
            <a:chExt cx="170100" cy="152400"/>
          </a:xfrm>
        </p:grpSpPr>
        <p:cxnSp>
          <p:nvCxnSpPr>
            <p:cNvPr id="990" name="Google Shape;990;p4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91" name="Google Shape;991;p4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92" name="Google Shape;992;p4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93" name="Google Shape;993;p42"/>
          <p:cNvGrpSpPr/>
          <p:nvPr/>
        </p:nvGrpSpPr>
        <p:grpSpPr>
          <a:xfrm>
            <a:off x="286625" y="3999999"/>
            <a:ext cx="145867" cy="958251"/>
            <a:chOff x="286625" y="3923799"/>
            <a:chExt cx="145867" cy="958251"/>
          </a:xfrm>
        </p:grpSpPr>
        <p:sp>
          <p:nvSpPr>
            <p:cNvPr id="994" name="Google Shape;994;p4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 name="Google Shape;995;p42"/>
            <p:cNvGrpSpPr/>
            <p:nvPr/>
          </p:nvGrpSpPr>
          <p:grpSpPr>
            <a:xfrm>
              <a:off x="298112" y="4342643"/>
              <a:ext cx="110182" cy="126862"/>
              <a:chOff x="281100" y="2027800"/>
              <a:chExt cx="140700" cy="162000"/>
            </a:xfrm>
          </p:grpSpPr>
          <p:sp>
            <p:nvSpPr>
              <p:cNvPr id="996" name="Google Shape;996;p4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7" name="Google Shape;997;p42"/>
              <p:cNvGrpSpPr/>
              <p:nvPr/>
            </p:nvGrpSpPr>
            <p:grpSpPr>
              <a:xfrm>
                <a:off x="308875" y="2088450"/>
                <a:ext cx="85200" cy="40700"/>
                <a:chOff x="308875" y="2087000"/>
                <a:chExt cx="85200" cy="40700"/>
              </a:xfrm>
            </p:grpSpPr>
            <p:cxnSp>
              <p:nvCxnSpPr>
                <p:cNvPr id="998" name="Google Shape;998;p4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99" name="Google Shape;999;p4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000" name="Google Shape;1000;p42"/>
            <p:cNvGrpSpPr/>
            <p:nvPr/>
          </p:nvGrpSpPr>
          <p:grpSpPr>
            <a:xfrm>
              <a:off x="286625" y="3923799"/>
              <a:ext cx="133200" cy="133200"/>
              <a:chOff x="286625" y="3648899"/>
              <a:chExt cx="133200" cy="133200"/>
            </a:xfrm>
          </p:grpSpPr>
          <p:sp>
            <p:nvSpPr>
              <p:cNvPr id="1001" name="Google Shape;1001;p4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1" name="Google Shape;1011;p42"/>
          <p:cNvSpPr txBox="1">
            <a:spLocks noGrp="1"/>
          </p:cNvSpPr>
          <p:nvPr>
            <p:ph type="subTitle" idx="7"/>
          </p:nvPr>
        </p:nvSpPr>
        <p:spPr>
          <a:xfrm>
            <a:off x="5521550" y="2541675"/>
            <a:ext cx="2500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solidFill>
                  <a:schemeClr val="accent4">
                    <a:lumMod val="75000"/>
                  </a:schemeClr>
                </a:solidFill>
              </a:rPr>
              <a:t>El comando CREATE DATABASE es el que genera la DBA.</a:t>
            </a:r>
          </a:p>
          <a:p>
            <a:pPr marL="0" lvl="0" indent="0" algn="l" rtl="0">
              <a:spcBef>
                <a:spcPts val="0"/>
              </a:spcBef>
              <a:spcAft>
                <a:spcPts val="0"/>
              </a:spcAft>
              <a:buNone/>
            </a:pPr>
            <a:endParaRPr lang="es-ES" dirty="0"/>
          </a:p>
          <a:p>
            <a:pPr marL="0" lvl="0" indent="0" algn="l" rtl="0">
              <a:spcBef>
                <a:spcPts val="0"/>
              </a:spcBef>
              <a:spcAft>
                <a:spcPts val="0"/>
              </a:spcAft>
              <a:buNone/>
            </a:pPr>
            <a:r>
              <a:rPr lang="es-ES" dirty="0">
                <a:solidFill>
                  <a:srgbClr val="92D050"/>
                </a:solidFill>
              </a:rPr>
              <a:t>Comando USE para posicionarnos en la BDA para trabajar en el esta.</a:t>
            </a:r>
            <a:endParaRPr dirty="0">
              <a:solidFill>
                <a:srgbClr val="92D050"/>
              </a:solidFill>
            </a:endParaRPr>
          </a:p>
        </p:txBody>
      </p:sp>
      <p:sp>
        <p:nvSpPr>
          <p:cNvPr id="1012" name="Google Shape;1012;p42"/>
          <p:cNvSpPr txBox="1">
            <a:spLocks noGrp="1"/>
          </p:cNvSpPr>
          <p:nvPr>
            <p:ph type="title" idx="8"/>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t>
            </a:r>
            <a:r>
              <a:rPr lang="es-ES" sz="2800" dirty="0"/>
              <a:t>CREACION DE LA DBA.</a:t>
            </a:r>
            <a:endParaRPr sz="2800" dirty="0"/>
          </a:p>
        </p:txBody>
      </p:sp>
      <p:sp>
        <p:nvSpPr>
          <p:cNvPr id="1065" name="Google Shape;1065;p42">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2">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2">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9" name="Google Shape;1069;p42"/>
          <p:cNvGrpSpPr/>
          <p:nvPr/>
        </p:nvGrpSpPr>
        <p:grpSpPr>
          <a:xfrm>
            <a:off x="8022050" y="752550"/>
            <a:ext cx="604800" cy="147600"/>
            <a:chOff x="7688649" y="828750"/>
            <a:chExt cx="604800" cy="147600"/>
          </a:xfrm>
        </p:grpSpPr>
        <p:sp>
          <p:nvSpPr>
            <p:cNvPr id="1070" name="Google Shape;1070;p42"/>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2"/>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2"/>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4" name="Conector recto de flecha 33">
            <a:extLst>
              <a:ext uri="{FF2B5EF4-FFF2-40B4-BE49-F238E27FC236}">
                <a16:creationId xmlns:a16="http://schemas.microsoft.com/office/drawing/2014/main" id="{6CE393C0-4DD7-478E-8E3B-BAD6BB46E4FD}"/>
              </a:ext>
            </a:extLst>
          </p:cNvPr>
          <p:cNvCxnSpPr>
            <a:cxnSpLocks/>
          </p:cNvCxnSpPr>
          <p:nvPr/>
        </p:nvCxnSpPr>
        <p:spPr>
          <a:xfrm flipV="1">
            <a:off x="929781" y="2901413"/>
            <a:ext cx="311420" cy="106495"/>
          </a:xfrm>
          <a:prstGeom prst="straightConnector1">
            <a:avLst/>
          </a:prstGeom>
          <a:ln w="38100">
            <a:solidFill>
              <a:srgbClr val="92D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6EAEB572-4F90-46D1-997B-43BAEDFAF428}"/>
              </a:ext>
            </a:extLst>
          </p:cNvPr>
          <p:cNvCxnSpPr>
            <a:cxnSpLocks/>
          </p:cNvCxnSpPr>
          <p:nvPr/>
        </p:nvCxnSpPr>
        <p:spPr>
          <a:xfrm flipV="1">
            <a:off x="819150" y="2628156"/>
            <a:ext cx="422051" cy="125217"/>
          </a:xfrm>
          <a:prstGeom prst="straightConnector1">
            <a:avLst/>
          </a:prstGeom>
          <a:ln w="38100">
            <a:solidFill>
              <a:schemeClr val="accent4">
                <a:lumMod val="75000"/>
              </a:schemeClr>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9" name="Google Shape;1003;p42">
            <a:hlinkClick r:id="rId5" action="ppaction://hlinksldjump"/>
            <a:extLst>
              <a:ext uri="{FF2B5EF4-FFF2-40B4-BE49-F238E27FC236}">
                <a16:creationId xmlns:a16="http://schemas.microsoft.com/office/drawing/2014/main" id="{7C7BD028-9916-462E-B75D-64ECFB57002B}"/>
              </a:ext>
            </a:extLst>
          </p:cNvPr>
          <p:cNvSpPr txBox="1">
            <a:spLocks/>
          </p:cNvSpPr>
          <p:nvPr/>
        </p:nvSpPr>
        <p:spPr>
          <a:xfrm>
            <a:off x="7791350" y="4755900"/>
            <a:ext cx="1066200" cy="2778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Oswald"/>
              <a:buNone/>
              <a:defRPr sz="2000" b="1" i="0" u="none" strike="noStrike" cap="none">
                <a:solidFill>
                  <a:schemeClr val="dk2"/>
                </a:solidFill>
                <a:latin typeface="Oswald"/>
                <a:ea typeface="Oswald"/>
                <a:cs typeface="Oswald"/>
                <a:sym typeface="Oswald"/>
              </a:defRPr>
            </a:lvl1pPr>
            <a:lvl2pPr marR="0" lvl="1"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2pPr>
            <a:lvl3pPr marR="0" lvl="2"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3pPr>
            <a:lvl4pPr marR="0" lvl="3"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4pPr>
            <a:lvl5pPr marR="0" lvl="4"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5pPr>
            <a:lvl6pPr marR="0" lvl="5"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6pPr>
            <a:lvl7pPr marR="0" lvl="6"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7pPr>
            <a:lvl8pPr marR="0" lvl="7"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8pPr>
            <a:lvl9pPr marR="0" lvl="8"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9pPr>
          </a:lstStyle>
          <a:p>
            <a:pPr algn="r"/>
            <a:r>
              <a:rPr lang="es-ES" sz="1400" dirty="0">
                <a:solidFill>
                  <a:schemeClr val="accent3">
                    <a:lumMod val="60000"/>
                    <a:lumOff val="40000"/>
                  </a:schemeClr>
                </a:solidFill>
              </a:rPr>
              <a:t>MARIA DB</a:t>
            </a:r>
          </a:p>
        </p:txBody>
      </p:sp>
      <p:sp>
        <p:nvSpPr>
          <p:cNvPr id="30" name="Google Shape;988;p42">
            <a:extLst>
              <a:ext uri="{FF2B5EF4-FFF2-40B4-BE49-F238E27FC236}">
                <a16:creationId xmlns:a16="http://schemas.microsoft.com/office/drawing/2014/main" id="{1F400B37-D2E6-43AB-A678-D94969F61E77}"/>
              </a:ext>
            </a:extLst>
          </p:cNvPr>
          <p:cNvSpPr txBox="1">
            <a:spLocks noGrp="1"/>
          </p:cNvSpPr>
          <p:nvPr>
            <p:ph type="subTitle" idx="1"/>
          </p:nvPr>
        </p:nvSpPr>
        <p:spPr>
          <a:xfrm>
            <a:off x="720000" y="109797"/>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dirty="0">
                <a:solidFill>
                  <a:schemeClr val="dk2"/>
                </a:solidFill>
                <a:latin typeface="Oswald"/>
                <a:ea typeface="Oswald"/>
                <a:cs typeface="Oswald"/>
                <a:sym typeface="Oswald"/>
              </a:rPr>
              <a:t>BDA-II</a:t>
            </a:r>
            <a:endParaRPr dirty="0">
              <a:solidFill>
                <a:schemeClr val="dk2"/>
              </a:solidFill>
              <a:latin typeface="Oswald"/>
              <a:ea typeface="Oswald"/>
              <a:cs typeface="Oswald"/>
              <a:sym typeface="Oswald"/>
            </a:endParaRPr>
          </a:p>
        </p:txBody>
      </p:sp>
      <p:pic>
        <p:nvPicPr>
          <p:cNvPr id="31" name="Imagen 30">
            <a:extLst>
              <a:ext uri="{FF2B5EF4-FFF2-40B4-BE49-F238E27FC236}">
                <a16:creationId xmlns:a16="http://schemas.microsoft.com/office/drawing/2014/main" id="{442FF750-B20E-4180-9AB2-9349C7E82C34}"/>
              </a:ext>
            </a:extLst>
          </p:cNvPr>
          <p:cNvPicPr>
            <a:picLocks noChangeAspect="1"/>
          </p:cNvPicPr>
          <p:nvPr/>
        </p:nvPicPr>
        <p:blipFill>
          <a:blip r:embed="rId6"/>
          <a:stretch>
            <a:fillRect/>
          </a:stretch>
        </p:blipFill>
        <p:spPr>
          <a:xfrm>
            <a:off x="1253100" y="2397720"/>
            <a:ext cx="4016599" cy="716655"/>
          </a:xfrm>
          <a:prstGeom prst="rect">
            <a:avLst/>
          </a:prstGeom>
        </p:spPr>
      </p:pic>
    </p:spTree>
    <p:extLst>
      <p:ext uri="{BB962C8B-B14F-4D97-AF65-F5344CB8AC3E}">
        <p14:creationId xmlns:p14="http://schemas.microsoft.com/office/powerpoint/2010/main" val="31659976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pic>
        <p:nvPicPr>
          <p:cNvPr id="42" name="Imagen 41">
            <a:extLst>
              <a:ext uri="{FF2B5EF4-FFF2-40B4-BE49-F238E27FC236}">
                <a16:creationId xmlns:a16="http://schemas.microsoft.com/office/drawing/2014/main" id="{7EC6CA73-E117-4D32-9235-D78CE8F0B613}"/>
              </a:ext>
            </a:extLst>
          </p:cNvPr>
          <p:cNvPicPr>
            <a:picLocks noChangeAspect="1"/>
          </p:cNvPicPr>
          <p:nvPr/>
        </p:nvPicPr>
        <p:blipFill>
          <a:blip r:embed="rId3"/>
          <a:stretch>
            <a:fillRect/>
          </a:stretch>
        </p:blipFill>
        <p:spPr>
          <a:xfrm>
            <a:off x="448401" y="705250"/>
            <a:ext cx="4314825" cy="2114550"/>
          </a:xfrm>
          <a:prstGeom prst="rect">
            <a:avLst/>
          </a:prstGeom>
        </p:spPr>
      </p:pic>
      <p:pic>
        <p:nvPicPr>
          <p:cNvPr id="43" name="Imagen 42">
            <a:extLst>
              <a:ext uri="{FF2B5EF4-FFF2-40B4-BE49-F238E27FC236}">
                <a16:creationId xmlns:a16="http://schemas.microsoft.com/office/drawing/2014/main" id="{CC9C5089-205A-4822-8490-4C8A31E4578F}"/>
              </a:ext>
            </a:extLst>
          </p:cNvPr>
          <p:cNvPicPr>
            <a:picLocks noChangeAspect="1"/>
          </p:cNvPicPr>
          <p:nvPr/>
        </p:nvPicPr>
        <p:blipFill>
          <a:blip r:embed="rId4"/>
          <a:stretch>
            <a:fillRect/>
          </a:stretch>
        </p:blipFill>
        <p:spPr>
          <a:xfrm>
            <a:off x="419825" y="2788669"/>
            <a:ext cx="4343401" cy="1047750"/>
          </a:xfrm>
          <a:prstGeom prst="rect">
            <a:avLst/>
          </a:prstGeom>
        </p:spPr>
      </p:pic>
      <p:pic>
        <p:nvPicPr>
          <p:cNvPr id="44" name="Imagen 43">
            <a:extLst>
              <a:ext uri="{FF2B5EF4-FFF2-40B4-BE49-F238E27FC236}">
                <a16:creationId xmlns:a16="http://schemas.microsoft.com/office/drawing/2014/main" id="{DC5C0E69-1E7B-4081-ACD3-B6393B637CA1}"/>
              </a:ext>
            </a:extLst>
          </p:cNvPr>
          <p:cNvPicPr>
            <a:picLocks noChangeAspect="1"/>
          </p:cNvPicPr>
          <p:nvPr/>
        </p:nvPicPr>
        <p:blipFill>
          <a:blip r:embed="rId5"/>
          <a:stretch>
            <a:fillRect/>
          </a:stretch>
        </p:blipFill>
        <p:spPr>
          <a:xfrm>
            <a:off x="4763226" y="774056"/>
            <a:ext cx="4078019" cy="2911215"/>
          </a:xfrm>
          <a:prstGeom prst="rect">
            <a:avLst/>
          </a:prstGeom>
        </p:spPr>
      </p:pic>
      <p:grpSp>
        <p:nvGrpSpPr>
          <p:cNvPr id="989" name="Google Shape;989;p42"/>
          <p:cNvGrpSpPr/>
          <p:nvPr/>
        </p:nvGrpSpPr>
        <p:grpSpPr>
          <a:xfrm>
            <a:off x="299286" y="189025"/>
            <a:ext cx="133205" cy="119344"/>
            <a:chOff x="222150" y="185025"/>
            <a:chExt cx="170100" cy="152400"/>
          </a:xfrm>
        </p:grpSpPr>
        <p:cxnSp>
          <p:nvCxnSpPr>
            <p:cNvPr id="990" name="Google Shape;990;p4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91" name="Google Shape;991;p4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92" name="Google Shape;992;p4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93" name="Google Shape;993;p42"/>
          <p:cNvGrpSpPr/>
          <p:nvPr/>
        </p:nvGrpSpPr>
        <p:grpSpPr>
          <a:xfrm>
            <a:off x="286625" y="3999999"/>
            <a:ext cx="145867" cy="958251"/>
            <a:chOff x="286625" y="3923799"/>
            <a:chExt cx="145867" cy="958251"/>
          </a:xfrm>
        </p:grpSpPr>
        <p:sp>
          <p:nvSpPr>
            <p:cNvPr id="994" name="Google Shape;994;p4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 name="Google Shape;995;p42"/>
            <p:cNvGrpSpPr/>
            <p:nvPr/>
          </p:nvGrpSpPr>
          <p:grpSpPr>
            <a:xfrm>
              <a:off x="298112" y="4342643"/>
              <a:ext cx="110182" cy="126862"/>
              <a:chOff x="281100" y="2027800"/>
              <a:chExt cx="140700" cy="162000"/>
            </a:xfrm>
          </p:grpSpPr>
          <p:sp>
            <p:nvSpPr>
              <p:cNvPr id="996" name="Google Shape;996;p4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7" name="Google Shape;997;p42"/>
              <p:cNvGrpSpPr/>
              <p:nvPr/>
            </p:nvGrpSpPr>
            <p:grpSpPr>
              <a:xfrm>
                <a:off x="308875" y="2088450"/>
                <a:ext cx="85200" cy="40700"/>
                <a:chOff x="308875" y="2087000"/>
                <a:chExt cx="85200" cy="40700"/>
              </a:xfrm>
            </p:grpSpPr>
            <p:cxnSp>
              <p:nvCxnSpPr>
                <p:cNvPr id="998" name="Google Shape;998;p4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99" name="Google Shape;999;p4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000" name="Google Shape;1000;p42"/>
            <p:cNvGrpSpPr/>
            <p:nvPr/>
          </p:nvGrpSpPr>
          <p:grpSpPr>
            <a:xfrm>
              <a:off x="286625" y="3923799"/>
              <a:ext cx="133200" cy="133200"/>
              <a:chOff x="286625" y="3648899"/>
              <a:chExt cx="133200" cy="133200"/>
            </a:xfrm>
          </p:grpSpPr>
          <p:sp>
            <p:nvSpPr>
              <p:cNvPr id="1001" name="Google Shape;1001;p4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2" name="Google Shape;1012;p42"/>
          <p:cNvSpPr txBox="1">
            <a:spLocks noGrp="1"/>
          </p:cNvSpPr>
          <p:nvPr>
            <p:ph type="title" idx="8"/>
          </p:nvPr>
        </p:nvSpPr>
        <p:spPr>
          <a:xfrm>
            <a:off x="2414587" y="193735"/>
            <a:ext cx="4314825"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t>
            </a:r>
            <a:r>
              <a:rPr lang="es-ES" sz="2800" dirty="0"/>
              <a:t>CREACION DE LAS TABLAS.</a:t>
            </a:r>
            <a:endParaRPr sz="2800" dirty="0"/>
          </a:p>
        </p:txBody>
      </p:sp>
      <p:sp>
        <p:nvSpPr>
          <p:cNvPr id="1065" name="Google Shape;1065;p42">
            <a:hlinkClick r:id="rId6"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2">
            <a:hlinkClick r:id="rId6"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2">
            <a:hlinkClick r:id="rId7"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9" name="Google Shape;1069;p42"/>
          <p:cNvGrpSpPr/>
          <p:nvPr/>
        </p:nvGrpSpPr>
        <p:grpSpPr>
          <a:xfrm>
            <a:off x="8022050" y="752550"/>
            <a:ext cx="604800" cy="147600"/>
            <a:chOff x="7688649" y="828750"/>
            <a:chExt cx="604800" cy="147600"/>
          </a:xfrm>
        </p:grpSpPr>
        <p:sp>
          <p:nvSpPr>
            <p:cNvPr id="1070" name="Google Shape;1070;p42"/>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2"/>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2"/>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Subtítulo 9">
            <a:extLst>
              <a:ext uri="{FF2B5EF4-FFF2-40B4-BE49-F238E27FC236}">
                <a16:creationId xmlns:a16="http://schemas.microsoft.com/office/drawing/2014/main" id="{A52B9253-9EB9-4A82-8064-842ED439C4A3}"/>
              </a:ext>
            </a:extLst>
          </p:cNvPr>
          <p:cNvSpPr>
            <a:spLocks noGrp="1"/>
          </p:cNvSpPr>
          <p:nvPr>
            <p:ph type="subTitle" idx="7"/>
          </p:nvPr>
        </p:nvSpPr>
        <p:spPr>
          <a:xfrm>
            <a:off x="2724151" y="3550585"/>
            <a:ext cx="4633300" cy="1775329"/>
          </a:xfrm>
        </p:spPr>
        <p:txBody>
          <a:bodyPr/>
          <a:lstStyle/>
          <a:p>
            <a:pPr algn="r"/>
            <a:r>
              <a:rPr lang="es-BO" sz="1100" dirty="0">
                <a:solidFill>
                  <a:schemeClr val="tx2">
                    <a:lumMod val="75000"/>
                  </a:schemeClr>
                </a:solidFill>
              </a:rPr>
              <a:t>Definimos a los PRIMARY KEY.</a:t>
            </a:r>
          </a:p>
          <a:p>
            <a:pPr algn="r"/>
            <a:endParaRPr lang="es-BO" sz="1100" dirty="0"/>
          </a:p>
          <a:p>
            <a:pPr algn="r"/>
            <a:r>
              <a:rPr lang="es-BO" sz="1100" dirty="0">
                <a:solidFill>
                  <a:schemeClr val="accent2">
                    <a:lumMod val="75000"/>
                  </a:schemeClr>
                </a:solidFill>
              </a:rPr>
              <a:t>El comando FOREING KEY es utilizado para relacionar las tablas mediante los PRIMARY KEY</a:t>
            </a:r>
            <a:r>
              <a:rPr lang="es-BO" sz="1100" dirty="0"/>
              <a:t>.</a:t>
            </a:r>
          </a:p>
          <a:p>
            <a:pPr algn="r"/>
            <a:endParaRPr lang="es-BO" sz="1100" dirty="0"/>
          </a:p>
          <a:p>
            <a:pPr algn="r"/>
            <a:r>
              <a:rPr lang="es-BO" sz="1100" dirty="0">
                <a:solidFill>
                  <a:schemeClr val="accent4">
                    <a:lumMod val="75000"/>
                  </a:schemeClr>
                </a:solidFill>
              </a:rPr>
              <a:t>NOT NULL para no tener columnas sin registro.</a:t>
            </a:r>
          </a:p>
        </p:txBody>
      </p:sp>
      <p:cxnSp>
        <p:nvCxnSpPr>
          <p:cNvPr id="37" name="Conector recto de flecha 36">
            <a:extLst>
              <a:ext uri="{FF2B5EF4-FFF2-40B4-BE49-F238E27FC236}">
                <a16:creationId xmlns:a16="http://schemas.microsoft.com/office/drawing/2014/main" id="{F99D0EF1-6330-4FCC-9AFC-10C5BB131C1F}"/>
              </a:ext>
            </a:extLst>
          </p:cNvPr>
          <p:cNvCxnSpPr>
            <a:cxnSpLocks/>
          </p:cNvCxnSpPr>
          <p:nvPr/>
        </p:nvCxnSpPr>
        <p:spPr>
          <a:xfrm>
            <a:off x="4835903" y="2277237"/>
            <a:ext cx="156300" cy="72436"/>
          </a:xfrm>
          <a:prstGeom prst="straightConnector1">
            <a:avLst/>
          </a:prstGeom>
          <a:ln w="38100">
            <a:solidFill>
              <a:srgbClr val="FF0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id="{6FF2CFBD-8E16-4337-9374-1AB23A5D4DD3}"/>
              </a:ext>
            </a:extLst>
          </p:cNvPr>
          <p:cNvCxnSpPr>
            <a:cxnSpLocks/>
          </p:cNvCxnSpPr>
          <p:nvPr/>
        </p:nvCxnSpPr>
        <p:spPr>
          <a:xfrm flipH="1">
            <a:off x="3161076" y="1243731"/>
            <a:ext cx="229824" cy="0"/>
          </a:xfrm>
          <a:prstGeom prst="straightConnector1">
            <a:avLst/>
          </a:prstGeom>
          <a:ln w="38100">
            <a:solidFill>
              <a:schemeClr val="accent4">
                <a:lumMod val="75000"/>
              </a:schemeClr>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E245C7BF-E643-4ADA-ADB7-67C9DE4003D9}"/>
              </a:ext>
            </a:extLst>
          </p:cNvPr>
          <p:cNvCxnSpPr>
            <a:cxnSpLocks/>
          </p:cNvCxnSpPr>
          <p:nvPr/>
        </p:nvCxnSpPr>
        <p:spPr>
          <a:xfrm>
            <a:off x="495923" y="1009650"/>
            <a:ext cx="301404" cy="0"/>
          </a:xfrm>
          <a:prstGeom prst="straightConnector1">
            <a:avLst/>
          </a:prstGeom>
          <a:ln w="38100">
            <a:solidFill>
              <a:schemeClr val="tx2">
                <a:lumMod val="75000"/>
              </a:schemeClr>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8" name="Conector recto de flecha 47">
            <a:extLst>
              <a:ext uri="{FF2B5EF4-FFF2-40B4-BE49-F238E27FC236}">
                <a16:creationId xmlns:a16="http://schemas.microsoft.com/office/drawing/2014/main" id="{D1763F22-6901-48EB-8E29-C4EFC9CD9304}"/>
              </a:ext>
            </a:extLst>
          </p:cNvPr>
          <p:cNvCxnSpPr>
            <a:cxnSpLocks/>
          </p:cNvCxnSpPr>
          <p:nvPr/>
        </p:nvCxnSpPr>
        <p:spPr>
          <a:xfrm>
            <a:off x="494796" y="3105150"/>
            <a:ext cx="301404" cy="0"/>
          </a:xfrm>
          <a:prstGeom prst="straightConnector1">
            <a:avLst/>
          </a:prstGeom>
          <a:ln w="38100">
            <a:solidFill>
              <a:schemeClr val="tx2">
                <a:lumMod val="75000"/>
              </a:schemeClr>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9" name="Conector recto de flecha 48">
            <a:extLst>
              <a:ext uri="{FF2B5EF4-FFF2-40B4-BE49-F238E27FC236}">
                <a16:creationId xmlns:a16="http://schemas.microsoft.com/office/drawing/2014/main" id="{484DD84D-7EDB-44BE-97C9-3B2A18CB3A28}"/>
              </a:ext>
            </a:extLst>
          </p:cNvPr>
          <p:cNvCxnSpPr>
            <a:cxnSpLocks/>
          </p:cNvCxnSpPr>
          <p:nvPr/>
        </p:nvCxnSpPr>
        <p:spPr>
          <a:xfrm>
            <a:off x="4763226" y="1076325"/>
            <a:ext cx="301404" cy="0"/>
          </a:xfrm>
          <a:prstGeom prst="straightConnector1">
            <a:avLst/>
          </a:prstGeom>
          <a:ln w="38100">
            <a:solidFill>
              <a:schemeClr val="tx2">
                <a:lumMod val="75000"/>
              </a:schemeClr>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5" name="Google Shape;1003;p42">
            <a:hlinkClick r:id="rId8" action="ppaction://hlinksldjump"/>
            <a:extLst>
              <a:ext uri="{FF2B5EF4-FFF2-40B4-BE49-F238E27FC236}">
                <a16:creationId xmlns:a16="http://schemas.microsoft.com/office/drawing/2014/main" id="{F8868CFD-2E09-4544-A32C-1FFD2AD9E3CA}"/>
              </a:ext>
            </a:extLst>
          </p:cNvPr>
          <p:cNvSpPr txBox="1">
            <a:spLocks/>
          </p:cNvSpPr>
          <p:nvPr/>
        </p:nvSpPr>
        <p:spPr>
          <a:xfrm>
            <a:off x="7791350" y="4755900"/>
            <a:ext cx="1066200" cy="2778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Oswald"/>
              <a:buNone/>
              <a:defRPr sz="2000" b="1" i="0" u="none" strike="noStrike" cap="none">
                <a:solidFill>
                  <a:schemeClr val="dk2"/>
                </a:solidFill>
                <a:latin typeface="Oswald"/>
                <a:ea typeface="Oswald"/>
                <a:cs typeface="Oswald"/>
                <a:sym typeface="Oswald"/>
              </a:defRPr>
            </a:lvl1pPr>
            <a:lvl2pPr marR="0" lvl="1"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2pPr>
            <a:lvl3pPr marR="0" lvl="2"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3pPr>
            <a:lvl4pPr marR="0" lvl="3"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4pPr>
            <a:lvl5pPr marR="0" lvl="4"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5pPr>
            <a:lvl6pPr marR="0" lvl="5"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6pPr>
            <a:lvl7pPr marR="0" lvl="6"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7pPr>
            <a:lvl8pPr marR="0" lvl="7"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8pPr>
            <a:lvl9pPr marR="0" lvl="8"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9pPr>
          </a:lstStyle>
          <a:p>
            <a:pPr algn="r"/>
            <a:r>
              <a:rPr lang="es-ES" sz="1400">
                <a:solidFill>
                  <a:schemeClr val="accent3">
                    <a:lumMod val="60000"/>
                    <a:lumOff val="40000"/>
                  </a:schemeClr>
                </a:solidFill>
              </a:rPr>
              <a:t>MARIA DB</a:t>
            </a:r>
            <a:endParaRPr lang="es-ES" sz="1400" dirty="0">
              <a:solidFill>
                <a:schemeClr val="accent3">
                  <a:lumMod val="60000"/>
                  <a:lumOff val="40000"/>
                </a:schemeClr>
              </a:solidFill>
            </a:endParaRPr>
          </a:p>
        </p:txBody>
      </p:sp>
      <p:sp>
        <p:nvSpPr>
          <p:cNvPr id="36" name="Google Shape;988;p42">
            <a:extLst>
              <a:ext uri="{FF2B5EF4-FFF2-40B4-BE49-F238E27FC236}">
                <a16:creationId xmlns:a16="http://schemas.microsoft.com/office/drawing/2014/main" id="{0BCF805B-2DB7-4A87-BEFE-ED395F18C496}"/>
              </a:ext>
            </a:extLst>
          </p:cNvPr>
          <p:cNvSpPr txBox="1">
            <a:spLocks noGrp="1"/>
          </p:cNvSpPr>
          <p:nvPr>
            <p:ph type="subTitle" idx="1"/>
          </p:nvPr>
        </p:nvSpPr>
        <p:spPr>
          <a:xfrm>
            <a:off x="720000" y="109797"/>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dirty="0">
                <a:solidFill>
                  <a:schemeClr val="dk2"/>
                </a:solidFill>
                <a:latin typeface="Oswald"/>
                <a:ea typeface="Oswald"/>
                <a:cs typeface="Oswald"/>
                <a:sym typeface="Oswald"/>
              </a:rPr>
              <a:t>BDA-II</a:t>
            </a:r>
            <a:endParaRPr dirty="0">
              <a:solidFill>
                <a:schemeClr val="dk2"/>
              </a:solidFill>
              <a:latin typeface="Oswald"/>
              <a:ea typeface="Oswald"/>
              <a:cs typeface="Oswald"/>
              <a:sym typeface="Oswald"/>
            </a:endParaRPr>
          </a:p>
        </p:txBody>
      </p:sp>
      <p:cxnSp>
        <p:nvCxnSpPr>
          <p:cNvPr id="45" name="Conector recto de flecha 44">
            <a:extLst>
              <a:ext uri="{FF2B5EF4-FFF2-40B4-BE49-F238E27FC236}">
                <a16:creationId xmlns:a16="http://schemas.microsoft.com/office/drawing/2014/main" id="{E3DB60FC-8102-49EE-AD61-32C5CB58804A}"/>
              </a:ext>
            </a:extLst>
          </p:cNvPr>
          <p:cNvCxnSpPr>
            <a:cxnSpLocks/>
          </p:cNvCxnSpPr>
          <p:nvPr/>
        </p:nvCxnSpPr>
        <p:spPr>
          <a:xfrm>
            <a:off x="4835903" y="2529510"/>
            <a:ext cx="156300" cy="72436"/>
          </a:xfrm>
          <a:prstGeom prst="straightConnector1">
            <a:avLst/>
          </a:prstGeom>
          <a:ln w="38100">
            <a:solidFill>
              <a:srgbClr val="FF0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81703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pic>
        <p:nvPicPr>
          <p:cNvPr id="8" name="Imagen 7">
            <a:extLst>
              <a:ext uri="{FF2B5EF4-FFF2-40B4-BE49-F238E27FC236}">
                <a16:creationId xmlns:a16="http://schemas.microsoft.com/office/drawing/2014/main" id="{0AB09DE0-2AF2-4CA9-8C1D-3F00A0E0301C}"/>
              </a:ext>
            </a:extLst>
          </p:cNvPr>
          <p:cNvPicPr>
            <a:picLocks noChangeAspect="1"/>
          </p:cNvPicPr>
          <p:nvPr/>
        </p:nvPicPr>
        <p:blipFill>
          <a:blip r:embed="rId3"/>
          <a:stretch>
            <a:fillRect/>
          </a:stretch>
        </p:blipFill>
        <p:spPr>
          <a:xfrm>
            <a:off x="4768825" y="3037765"/>
            <a:ext cx="3784225" cy="1577424"/>
          </a:xfrm>
          <a:prstGeom prst="rect">
            <a:avLst/>
          </a:prstGeom>
        </p:spPr>
      </p:pic>
      <p:pic>
        <p:nvPicPr>
          <p:cNvPr id="4" name="Imagen 3">
            <a:extLst>
              <a:ext uri="{FF2B5EF4-FFF2-40B4-BE49-F238E27FC236}">
                <a16:creationId xmlns:a16="http://schemas.microsoft.com/office/drawing/2014/main" id="{9E53A32C-C4F0-47D5-9CCC-ABF58F4E735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7200"/>
                    </a14:imgEffect>
                  </a14:imgLayer>
                </a14:imgProps>
              </a:ext>
            </a:extLst>
          </a:blip>
          <a:stretch>
            <a:fillRect/>
          </a:stretch>
        </p:blipFill>
        <p:spPr>
          <a:xfrm>
            <a:off x="859116" y="1321922"/>
            <a:ext cx="5125498" cy="1619577"/>
          </a:xfrm>
          <a:prstGeom prst="rect">
            <a:avLst/>
          </a:prstGeom>
        </p:spPr>
      </p:pic>
      <p:grpSp>
        <p:nvGrpSpPr>
          <p:cNvPr id="989" name="Google Shape;989;p42"/>
          <p:cNvGrpSpPr/>
          <p:nvPr/>
        </p:nvGrpSpPr>
        <p:grpSpPr>
          <a:xfrm>
            <a:off x="299286" y="189025"/>
            <a:ext cx="133205" cy="119344"/>
            <a:chOff x="222150" y="185025"/>
            <a:chExt cx="170100" cy="152400"/>
          </a:xfrm>
        </p:grpSpPr>
        <p:cxnSp>
          <p:nvCxnSpPr>
            <p:cNvPr id="990" name="Google Shape;990;p4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91" name="Google Shape;991;p4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92" name="Google Shape;992;p4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93" name="Google Shape;993;p42"/>
          <p:cNvGrpSpPr/>
          <p:nvPr/>
        </p:nvGrpSpPr>
        <p:grpSpPr>
          <a:xfrm>
            <a:off x="286625" y="3999999"/>
            <a:ext cx="145867" cy="958251"/>
            <a:chOff x="286625" y="3923799"/>
            <a:chExt cx="145867" cy="958251"/>
          </a:xfrm>
        </p:grpSpPr>
        <p:sp>
          <p:nvSpPr>
            <p:cNvPr id="994" name="Google Shape;994;p4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 name="Google Shape;995;p42"/>
            <p:cNvGrpSpPr/>
            <p:nvPr/>
          </p:nvGrpSpPr>
          <p:grpSpPr>
            <a:xfrm>
              <a:off x="298112" y="4342643"/>
              <a:ext cx="110182" cy="126862"/>
              <a:chOff x="281100" y="2027800"/>
              <a:chExt cx="140700" cy="162000"/>
            </a:xfrm>
          </p:grpSpPr>
          <p:sp>
            <p:nvSpPr>
              <p:cNvPr id="996" name="Google Shape;996;p4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7" name="Google Shape;997;p42"/>
              <p:cNvGrpSpPr/>
              <p:nvPr/>
            </p:nvGrpSpPr>
            <p:grpSpPr>
              <a:xfrm>
                <a:off x="308875" y="2088450"/>
                <a:ext cx="85200" cy="40700"/>
                <a:chOff x="308875" y="2087000"/>
                <a:chExt cx="85200" cy="40700"/>
              </a:xfrm>
            </p:grpSpPr>
            <p:cxnSp>
              <p:nvCxnSpPr>
                <p:cNvPr id="998" name="Google Shape;998;p4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99" name="Google Shape;999;p4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000" name="Google Shape;1000;p42"/>
            <p:cNvGrpSpPr/>
            <p:nvPr/>
          </p:nvGrpSpPr>
          <p:grpSpPr>
            <a:xfrm>
              <a:off x="286625" y="3923799"/>
              <a:ext cx="133200" cy="133200"/>
              <a:chOff x="286625" y="3648899"/>
              <a:chExt cx="133200" cy="133200"/>
            </a:xfrm>
          </p:grpSpPr>
          <p:sp>
            <p:nvSpPr>
              <p:cNvPr id="1001" name="Google Shape;1001;p4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2" name="Google Shape;1012;p42"/>
          <p:cNvSpPr txBox="1">
            <a:spLocks noGrp="1"/>
          </p:cNvSpPr>
          <p:nvPr>
            <p:ph type="title" idx="8"/>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t>
            </a:r>
            <a:r>
              <a:rPr lang="es-ES" sz="2800" dirty="0"/>
              <a:t>LLENADO DE LAS TABLAS.</a:t>
            </a:r>
            <a:endParaRPr sz="2800" dirty="0"/>
          </a:p>
        </p:txBody>
      </p:sp>
      <p:sp>
        <p:nvSpPr>
          <p:cNvPr id="1065" name="Google Shape;1065;p42">
            <a:hlinkClick r:id="rId6"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2">
            <a:hlinkClick r:id="rId6"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2">
            <a:hlinkClick r:id="rId7"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9" name="Google Shape;1069;p42"/>
          <p:cNvGrpSpPr/>
          <p:nvPr/>
        </p:nvGrpSpPr>
        <p:grpSpPr>
          <a:xfrm>
            <a:off x="8022050" y="752550"/>
            <a:ext cx="604800" cy="147600"/>
            <a:chOff x="7688649" y="828750"/>
            <a:chExt cx="604800" cy="147600"/>
          </a:xfrm>
        </p:grpSpPr>
        <p:sp>
          <p:nvSpPr>
            <p:cNvPr id="1070" name="Google Shape;1070;p42"/>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2"/>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2"/>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Subtítulo 9">
            <a:extLst>
              <a:ext uri="{FF2B5EF4-FFF2-40B4-BE49-F238E27FC236}">
                <a16:creationId xmlns:a16="http://schemas.microsoft.com/office/drawing/2014/main" id="{A52B9253-9EB9-4A82-8064-842ED439C4A3}"/>
              </a:ext>
            </a:extLst>
          </p:cNvPr>
          <p:cNvSpPr>
            <a:spLocks noGrp="1"/>
          </p:cNvSpPr>
          <p:nvPr>
            <p:ph type="subTitle" idx="7"/>
          </p:nvPr>
        </p:nvSpPr>
        <p:spPr>
          <a:xfrm>
            <a:off x="5683559" y="1682585"/>
            <a:ext cx="3038132" cy="507600"/>
          </a:xfrm>
        </p:spPr>
        <p:txBody>
          <a:bodyPr/>
          <a:lstStyle/>
          <a:p>
            <a:pPr algn="just"/>
            <a:r>
              <a:rPr lang="es-ES" sz="1100" dirty="0">
                <a:solidFill>
                  <a:schemeClr val="accent6">
                    <a:lumMod val="60000"/>
                    <a:lumOff val="40000"/>
                  </a:schemeClr>
                </a:solidFill>
              </a:rPr>
              <a:t>	El llenado de la tabla puede acortarse mediante el uso de “,” al final de una cadena de valores, cortando el proceso con “;”</a:t>
            </a:r>
            <a:endParaRPr lang="es-BO" dirty="0">
              <a:solidFill>
                <a:schemeClr val="accent6">
                  <a:lumMod val="60000"/>
                  <a:lumOff val="40000"/>
                </a:schemeClr>
              </a:solidFill>
            </a:endParaRPr>
          </a:p>
          <a:p>
            <a:pPr algn="r"/>
            <a:endParaRPr lang="en-US" dirty="0"/>
          </a:p>
        </p:txBody>
      </p:sp>
      <p:sp>
        <p:nvSpPr>
          <p:cNvPr id="39" name="Subtítulo 9">
            <a:extLst>
              <a:ext uri="{FF2B5EF4-FFF2-40B4-BE49-F238E27FC236}">
                <a16:creationId xmlns:a16="http://schemas.microsoft.com/office/drawing/2014/main" id="{A7D3CCA2-C6C7-4939-93EC-75E1EB70B2A9}"/>
              </a:ext>
            </a:extLst>
          </p:cNvPr>
          <p:cNvSpPr txBox="1">
            <a:spLocks/>
          </p:cNvSpPr>
          <p:nvPr/>
        </p:nvSpPr>
        <p:spPr>
          <a:xfrm>
            <a:off x="5734176" y="2540725"/>
            <a:ext cx="2796515" cy="50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1pPr>
            <a:lvl2pPr marL="914400" marR="0" lvl="1"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2pPr>
            <a:lvl3pPr marL="1371600" marR="0" lvl="2"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3pPr>
            <a:lvl4pPr marL="1828800" marR="0" lvl="3"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4pPr>
            <a:lvl5pPr marL="2286000" marR="0" lvl="4"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5pPr>
            <a:lvl6pPr marL="2743200" marR="0" lvl="5"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6pPr>
            <a:lvl7pPr marL="3200400" marR="0" lvl="6"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7pPr>
            <a:lvl8pPr marL="3657600" marR="0" lvl="7"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8pPr>
            <a:lvl9pPr marL="4114800" marR="0" lvl="8"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9pPr>
          </a:lstStyle>
          <a:p>
            <a:pPr algn="r"/>
            <a:r>
              <a:rPr lang="es-BO" sz="900" dirty="0">
                <a:solidFill>
                  <a:schemeClr val="accent2">
                    <a:lumMod val="75000"/>
                  </a:schemeClr>
                </a:solidFill>
              </a:rPr>
              <a:t>Los INSERT fueron realizados de forma replicada a la especificada en el doc.</a:t>
            </a:r>
          </a:p>
          <a:p>
            <a:pPr algn="r"/>
            <a:endParaRPr lang="en-US" dirty="0"/>
          </a:p>
        </p:txBody>
      </p:sp>
      <p:cxnSp>
        <p:nvCxnSpPr>
          <p:cNvPr id="37" name="Conector recto de flecha 36">
            <a:extLst>
              <a:ext uri="{FF2B5EF4-FFF2-40B4-BE49-F238E27FC236}">
                <a16:creationId xmlns:a16="http://schemas.microsoft.com/office/drawing/2014/main" id="{0C68AC8B-EF22-4628-99A9-48A89A77941C}"/>
              </a:ext>
            </a:extLst>
          </p:cNvPr>
          <p:cNvCxnSpPr>
            <a:cxnSpLocks/>
          </p:cNvCxnSpPr>
          <p:nvPr/>
        </p:nvCxnSpPr>
        <p:spPr>
          <a:xfrm flipH="1">
            <a:off x="5762851" y="1785881"/>
            <a:ext cx="329225" cy="0"/>
          </a:xfrm>
          <a:prstGeom prst="straightConnector1">
            <a:avLst/>
          </a:prstGeom>
          <a:ln w="38100">
            <a:solidFill>
              <a:schemeClr val="accent5">
                <a:lumMod val="40000"/>
                <a:lumOff val="60000"/>
              </a:schemeClr>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0" name="Conector recto de flecha 49">
            <a:extLst>
              <a:ext uri="{FF2B5EF4-FFF2-40B4-BE49-F238E27FC236}">
                <a16:creationId xmlns:a16="http://schemas.microsoft.com/office/drawing/2014/main" id="{F115FA58-EBEB-4E1D-A20A-0C1052B5887F}"/>
              </a:ext>
            </a:extLst>
          </p:cNvPr>
          <p:cNvCxnSpPr>
            <a:cxnSpLocks/>
          </p:cNvCxnSpPr>
          <p:nvPr/>
        </p:nvCxnSpPr>
        <p:spPr>
          <a:xfrm>
            <a:off x="554987" y="1428428"/>
            <a:ext cx="330026" cy="0"/>
          </a:xfrm>
          <a:prstGeom prst="straightConnector1">
            <a:avLst/>
          </a:prstGeom>
          <a:ln w="38100">
            <a:solidFill>
              <a:schemeClr val="accent2">
                <a:lumMod val="75000"/>
              </a:schemeClr>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5" name="Conector recto de flecha 54">
            <a:extLst>
              <a:ext uri="{FF2B5EF4-FFF2-40B4-BE49-F238E27FC236}">
                <a16:creationId xmlns:a16="http://schemas.microsoft.com/office/drawing/2014/main" id="{170D146D-D17F-471F-A65B-AA8CAF952557}"/>
              </a:ext>
            </a:extLst>
          </p:cNvPr>
          <p:cNvCxnSpPr>
            <a:cxnSpLocks/>
          </p:cNvCxnSpPr>
          <p:nvPr/>
        </p:nvCxnSpPr>
        <p:spPr>
          <a:xfrm>
            <a:off x="554987" y="3257228"/>
            <a:ext cx="330026" cy="0"/>
          </a:xfrm>
          <a:prstGeom prst="straightConnector1">
            <a:avLst/>
          </a:prstGeom>
          <a:ln w="38100">
            <a:solidFill>
              <a:schemeClr val="accent2">
                <a:lumMod val="75000"/>
              </a:schemeClr>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9" name="Conector recto de flecha 58">
            <a:extLst>
              <a:ext uri="{FF2B5EF4-FFF2-40B4-BE49-F238E27FC236}">
                <a16:creationId xmlns:a16="http://schemas.microsoft.com/office/drawing/2014/main" id="{3523446A-3E9E-4AF5-A725-1FD7A053000C}"/>
              </a:ext>
            </a:extLst>
          </p:cNvPr>
          <p:cNvCxnSpPr>
            <a:cxnSpLocks/>
          </p:cNvCxnSpPr>
          <p:nvPr/>
        </p:nvCxnSpPr>
        <p:spPr>
          <a:xfrm>
            <a:off x="4448176" y="3095303"/>
            <a:ext cx="339551" cy="0"/>
          </a:xfrm>
          <a:prstGeom prst="straightConnector1">
            <a:avLst/>
          </a:prstGeom>
          <a:ln w="38100">
            <a:solidFill>
              <a:schemeClr val="accent2">
                <a:lumMod val="75000"/>
              </a:schemeClr>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5" name="Google Shape;1003;p42">
            <a:hlinkClick r:id="rId8" action="ppaction://hlinksldjump"/>
            <a:extLst>
              <a:ext uri="{FF2B5EF4-FFF2-40B4-BE49-F238E27FC236}">
                <a16:creationId xmlns:a16="http://schemas.microsoft.com/office/drawing/2014/main" id="{3E1E55CB-E77F-4DEC-83EF-8293316675F3}"/>
              </a:ext>
            </a:extLst>
          </p:cNvPr>
          <p:cNvSpPr txBox="1">
            <a:spLocks/>
          </p:cNvSpPr>
          <p:nvPr/>
        </p:nvSpPr>
        <p:spPr>
          <a:xfrm>
            <a:off x="7791350" y="4768600"/>
            <a:ext cx="1066200" cy="2778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Oswald"/>
              <a:buNone/>
              <a:defRPr sz="2000" b="1" i="0" u="none" strike="noStrike" cap="none">
                <a:solidFill>
                  <a:schemeClr val="dk2"/>
                </a:solidFill>
                <a:latin typeface="Oswald"/>
                <a:ea typeface="Oswald"/>
                <a:cs typeface="Oswald"/>
                <a:sym typeface="Oswald"/>
              </a:defRPr>
            </a:lvl1pPr>
            <a:lvl2pPr marR="0" lvl="1"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2pPr>
            <a:lvl3pPr marR="0" lvl="2"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3pPr>
            <a:lvl4pPr marR="0" lvl="3"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4pPr>
            <a:lvl5pPr marR="0" lvl="4"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5pPr>
            <a:lvl6pPr marR="0" lvl="5"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6pPr>
            <a:lvl7pPr marR="0" lvl="6"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7pPr>
            <a:lvl8pPr marR="0" lvl="7"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8pPr>
            <a:lvl9pPr marR="0" lvl="8"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9pPr>
          </a:lstStyle>
          <a:p>
            <a:pPr algn="r"/>
            <a:r>
              <a:rPr lang="es-ES" sz="1400">
                <a:solidFill>
                  <a:schemeClr val="accent3">
                    <a:lumMod val="60000"/>
                    <a:lumOff val="40000"/>
                  </a:schemeClr>
                </a:solidFill>
              </a:rPr>
              <a:t>MARIA DB</a:t>
            </a:r>
            <a:endParaRPr lang="es-ES" sz="1400" dirty="0">
              <a:solidFill>
                <a:schemeClr val="accent3">
                  <a:lumMod val="60000"/>
                  <a:lumOff val="40000"/>
                </a:schemeClr>
              </a:solidFill>
            </a:endParaRPr>
          </a:p>
        </p:txBody>
      </p:sp>
      <p:sp>
        <p:nvSpPr>
          <p:cNvPr id="36" name="Google Shape;988;p42">
            <a:extLst>
              <a:ext uri="{FF2B5EF4-FFF2-40B4-BE49-F238E27FC236}">
                <a16:creationId xmlns:a16="http://schemas.microsoft.com/office/drawing/2014/main" id="{6A3F4B5C-4E1B-4C3A-AFD2-D019057B62D1}"/>
              </a:ext>
            </a:extLst>
          </p:cNvPr>
          <p:cNvSpPr txBox="1">
            <a:spLocks noGrp="1"/>
          </p:cNvSpPr>
          <p:nvPr>
            <p:ph type="subTitle" idx="1"/>
          </p:nvPr>
        </p:nvSpPr>
        <p:spPr>
          <a:xfrm>
            <a:off x="720000" y="109797"/>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dirty="0">
                <a:solidFill>
                  <a:schemeClr val="dk2"/>
                </a:solidFill>
                <a:latin typeface="Oswald"/>
                <a:ea typeface="Oswald"/>
                <a:cs typeface="Oswald"/>
                <a:sym typeface="Oswald"/>
              </a:rPr>
              <a:t>BDA-II</a:t>
            </a:r>
            <a:endParaRPr dirty="0">
              <a:solidFill>
                <a:schemeClr val="dk2"/>
              </a:solidFill>
              <a:latin typeface="Oswald"/>
              <a:ea typeface="Oswald"/>
              <a:cs typeface="Oswald"/>
              <a:sym typeface="Oswald"/>
            </a:endParaRPr>
          </a:p>
        </p:txBody>
      </p:sp>
      <p:pic>
        <p:nvPicPr>
          <p:cNvPr id="6" name="Imagen 5">
            <a:extLst>
              <a:ext uri="{FF2B5EF4-FFF2-40B4-BE49-F238E27FC236}">
                <a16:creationId xmlns:a16="http://schemas.microsoft.com/office/drawing/2014/main" id="{C1A6E0EA-8E8B-4650-A863-1F0AB9EE5815}"/>
              </a:ext>
            </a:extLst>
          </p:cNvPr>
          <p:cNvPicPr>
            <a:picLocks noChangeAspect="1"/>
          </p:cNvPicPr>
          <p:nvPr/>
        </p:nvPicPr>
        <p:blipFill>
          <a:blip r:embed="rId9"/>
          <a:stretch>
            <a:fillRect/>
          </a:stretch>
        </p:blipFill>
        <p:spPr>
          <a:xfrm>
            <a:off x="867244" y="3155150"/>
            <a:ext cx="3704756" cy="1323975"/>
          </a:xfrm>
          <a:prstGeom prst="rect">
            <a:avLst/>
          </a:prstGeom>
        </p:spPr>
      </p:pic>
    </p:spTree>
    <p:extLst>
      <p:ext uri="{BB962C8B-B14F-4D97-AF65-F5344CB8AC3E}">
        <p14:creationId xmlns:p14="http://schemas.microsoft.com/office/powerpoint/2010/main" val="3966305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pic>
        <p:nvPicPr>
          <p:cNvPr id="3" name="Imagen 2">
            <a:extLst>
              <a:ext uri="{FF2B5EF4-FFF2-40B4-BE49-F238E27FC236}">
                <a16:creationId xmlns:a16="http://schemas.microsoft.com/office/drawing/2014/main" id="{8C9FF685-6ED8-4BE8-8E74-97A538AFBEC2}"/>
              </a:ext>
            </a:extLst>
          </p:cNvPr>
          <p:cNvPicPr>
            <a:picLocks noChangeAspect="1"/>
          </p:cNvPicPr>
          <p:nvPr/>
        </p:nvPicPr>
        <p:blipFill>
          <a:blip r:embed="rId3"/>
          <a:stretch>
            <a:fillRect/>
          </a:stretch>
        </p:blipFill>
        <p:spPr>
          <a:xfrm>
            <a:off x="819551" y="1343030"/>
            <a:ext cx="3161900" cy="3123306"/>
          </a:xfrm>
          <a:prstGeom prst="rect">
            <a:avLst/>
          </a:prstGeom>
        </p:spPr>
      </p:pic>
      <p:grpSp>
        <p:nvGrpSpPr>
          <p:cNvPr id="989" name="Google Shape;989;p42"/>
          <p:cNvGrpSpPr/>
          <p:nvPr/>
        </p:nvGrpSpPr>
        <p:grpSpPr>
          <a:xfrm>
            <a:off x="299286" y="189025"/>
            <a:ext cx="133205" cy="119344"/>
            <a:chOff x="222150" y="185025"/>
            <a:chExt cx="170100" cy="152400"/>
          </a:xfrm>
        </p:grpSpPr>
        <p:cxnSp>
          <p:nvCxnSpPr>
            <p:cNvPr id="990" name="Google Shape;990;p4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91" name="Google Shape;991;p4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92" name="Google Shape;992;p4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93" name="Google Shape;993;p42"/>
          <p:cNvGrpSpPr/>
          <p:nvPr/>
        </p:nvGrpSpPr>
        <p:grpSpPr>
          <a:xfrm>
            <a:off x="286625" y="3999999"/>
            <a:ext cx="145867" cy="958251"/>
            <a:chOff x="286625" y="3923799"/>
            <a:chExt cx="145867" cy="958251"/>
          </a:xfrm>
        </p:grpSpPr>
        <p:sp>
          <p:nvSpPr>
            <p:cNvPr id="994" name="Google Shape;994;p4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 name="Google Shape;995;p42"/>
            <p:cNvGrpSpPr/>
            <p:nvPr/>
          </p:nvGrpSpPr>
          <p:grpSpPr>
            <a:xfrm>
              <a:off x="298112" y="4342643"/>
              <a:ext cx="110182" cy="126862"/>
              <a:chOff x="281100" y="2027800"/>
              <a:chExt cx="140700" cy="162000"/>
            </a:xfrm>
          </p:grpSpPr>
          <p:sp>
            <p:nvSpPr>
              <p:cNvPr id="996" name="Google Shape;996;p4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7" name="Google Shape;997;p42"/>
              <p:cNvGrpSpPr/>
              <p:nvPr/>
            </p:nvGrpSpPr>
            <p:grpSpPr>
              <a:xfrm>
                <a:off x="308875" y="2088450"/>
                <a:ext cx="85200" cy="40700"/>
                <a:chOff x="308875" y="2087000"/>
                <a:chExt cx="85200" cy="40700"/>
              </a:xfrm>
            </p:grpSpPr>
            <p:cxnSp>
              <p:nvCxnSpPr>
                <p:cNvPr id="998" name="Google Shape;998;p4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99" name="Google Shape;999;p4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000" name="Google Shape;1000;p42"/>
            <p:cNvGrpSpPr/>
            <p:nvPr/>
          </p:nvGrpSpPr>
          <p:grpSpPr>
            <a:xfrm>
              <a:off x="286625" y="3923799"/>
              <a:ext cx="133200" cy="133200"/>
              <a:chOff x="286625" y="3648899"/>
              <a:chExt cx="133200" cy="133200"/>
            </a:xfrm>
          </p:grpSpPr>
          <p:sp>
            <p:nvSpPr>
              <p:cNvPr id="1001" name="Google Shape;1001;p4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2" name="Google Shape;1012;p42"/>
          <p:cNvSpPr txBox="1">
            <a:spLocks noGrp="1"/>
          </p:cNvSpPr>
          <p:nvPr>
            <p:ph type="title" idx="8"/>
          </p:nvPr>
        </p:nvSpPr>
        <p:spPr>
          <a:xfrm>
            <a:off x="719999" y="540000"/>
            <a:ext cx="8101271"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t>/</a:t>
            </a:r>
            <a:r>
              <a:rPr lang="es-ES" sz="2400" dirty="0"/>
              <a:t>DIAGRAMA LOGICO DEL PROYECTO.</a:t>
            </a:r>
            <a:endParaRPr sz="2400" dirty="0"/>
          </a:p>
        </p:txBody>
      </p:sp>
      <p:sp>
        <p:nvSpPr>
          <p:cNvPr id="1065" name="Google Shape;1065;p42">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2">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2">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9" name="Google Shape;1069;p42"/>
          <p:cNvGrpSpPr/>
          <p:nvPr/>
        </p:nvGrpSpPr>
        <p:grpSpPr>
          <a:xfrm>
            <a:off x="8022050" y="752550"/>
            <a:ext cx="604800" cy="147600"/>
            <a:chOff x="7688649" y="828750"/>
            <a:chExt cx="604800" cy="147600"/>
          </a:xfrm>
        </p:grpSpPr>
        <p:sp>
          <p:nvSpPr>
            <p:cNvPr id="1070" name="Google Shape;1070;p42"/>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2"/>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2"/>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Subtítulo 9">
            <a:extLst>
              <a:ext uri="{FF2B5EF4-FFF2-40B4-BE49-F238E27FC236}">
                <a16:creationId xmlns:a16="http://schemas.microsoft.com/office/drawing/2014/main" id="{A52B9253-9EB9-4A82-8064-842ED439C4A3}"/>
              </a:ext>
            </a:extLst>
          </p:cNvPr>
          <p:cNvSpPr>
            <a:spLocks noGrp="1"/>
          </p:cNvSpPr>
          <p:nvPr>
            <p:ph type="subTitle" idx="7"/>
          </p:nvPr>
        </p:nvSpPr>
        <p:spPr>
          <a:xfrm>
            <a:off x="3856220" y="1738944"/>
            <a:ext cx="1579108" cy="1811438"/>
          </a:xfrm>
        </p:spPr>
        <p:txBody>
          <a:bodyPr/>
          <a:lstStyle/>
          <a:p>
            <a:pPr algn="just"/>
            <a:r>
              <a:rPr lang="es-ES" sz="900" dirty="0"/>
              <a:t>Haciendo un</a:t>
            </a:r>
          </a:p>
          <a:p>
            <a:pPr algn="just"/>
            <a:r>
              <a:rPr lang="es-ES" sz="900" dirty="0"/>
              <a:t>clic derecho</a:t>
            </a:r>
          </a:p>
          <a:p>
            <a:pPr algn="just"/>
            <a:r>
              <a:rPr lang="es-ES" sz="900" dirty="0"/>
              <a:t>sobre la carpeta </a:t>
            </a:r>
          </a:p>
          <a:p>
            <a:pPr algn="just"/>
            <a:r>
              <a:rPr lang="es-ES" sz="900" dirty="0"/>
              <a:t>de principal,</a:t>
            </a:r>
          </a:p>
          <a:p>
            <a:pPr algn="just"/>
            <a:r>
              <a:rPr lang="es-ES" sz="900" dirty="0"/>
              <a:t>diríjase y</a:t>
            </a:r>
          </a:p>
          <a:p>
            <a:pPr algn="just"/>
            <a:r>
              <a:rPr lang="es-ES" sz="900" dirty="0"/>
              <a:t>seleccione</a:t>
            </a:r>
          </a:p>
          <a:p>
            <a:pPr algn="just"/>
            <a:r>
              <a:rPr lang="es-ES" sz="900" dirty="0"/>
              <a:t>DIAGRAMS y</a:t>
            </a:r>
          </a:p>
          <a:p>
            <a:pPr algn="just"/>
            <a:r>
              <a:rPr lang="es-ES" sz="900" dirty="0"/>
              <a:t>la opción</a:t>
            </a:r>
          </a:p>
          <a:p>
            <a:pPr algn="just"/>
            <a:r>
              <a:rPr lang="es-ES" sz="900" dirty="0"/>
              <a:t>SHOW VISUALIZATION</a:t>
            </a:r>
          </a:p>
          <a:p>
            <a:pPr algn="just"/>
            <a:r>
              <a:rPr lang="es-ES" sz="900" dirty="0"/>
              <a:t>para poder ver</a:t>
            </a:r>
          </a:p>
          <a:p>
            <a:pPr algn="just"/>
            <a:r>
              <a:rPr lang="es-ES" sz="900" dirty="0"/>
              <a:t>el diagrama.</a:t>
            </a:r>
          </a:p>
          <a:p>
            <a:endParaRPr lang="en-US" sz="900" dirty="0"/>
          </a:p>
        </p:txBody>
      </p:sp>
      <p:cxnSp>
        <p:nvCxnSpPr>
          <p:cNvPr id="31" name="Conector recto de flecha 30">
            <a:extLst>
              <a:ext uri="{FF2B5EF4-FFF2-40B4-BE49-F238E27FC236}">
                <a16:creationId xmlns:a16="http://schemas.microsoft.com/office/drawing/2014/main" id="{E2D36EC7-8BFD-4F37-8A6B-04D17EE8CAA2}"/>
              </a:ext>
            </a:extLst>
          </p:cNvPr>
          <p:cNvCxnSpPr>
            <a:cxnSpLocks/>
          </p:cNvCxnSpPr>
          <p:nvPr/>
        </p:nvCxnSpPr>
        <p:spPr>
          <a:xfrm>
            <a:off x="503238" y="1743555"/>
            <a:ext cx="316313" cy="0"/>
          </a:xfrm>
          <a:prstGeom prst="straightConnector1">
            <a:avLst/>
          </a:prstGeom>
          <a:ln w="38100">
            <a:solidFill>
              <a:schemeClr val="tx2">
                <a:lumMod val="75000"/>
              </a:schemeClr>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2" name="Conector recto de flecha 31">
            <a:extLst>
              <a:ext uri="{FF2B5EF4-FFF2-40B4-BE49-F238E27FC236}">
                <a16:creationId xmlns:a16="http://schemas.microsoft.com/office/drawing/2014/main" id="{211730E1-A0BD-4E43-934B-AE4A645D4554}"/>
              </a:ext>
            </a:extLst>
          </p:cNvPr>
          <p:cNvCxnSpPr>
            <a:cxnSpLocks/>
          </p:cNvCxnSpPr>
          <p:nvPr/>
        </p:nvCxnSpPr>
        <p:spPr>
          <a:xfrm flipH="1">
            <a:off x="1770891" y="3801236"/>
            <a:ext cx="118887" cy="202787"/>
          </a:xfrm>
          <a:prstGeom prst="straightConnector1">
            <a:avLst/>
          </a:prstGeom>
          <a:ln w="38100">
            <a:solidFill>
              <a:schemeClr val="tx2">
                <a:lumMod val="75000"/>
              </a:schemeClr>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1A3936F2-6EEC-430B-9A4F-771C5479ED95}"/>
              </a:ext>
            </a:extLst>
          </p:cNvPr>
          <p:cNvCxnSpPr>
            <a:cxnSpLocks/>
          </p:cNvCxnSpPr>
          <p:nvPr/>
        </p:nvCxnSpPr>
        <p:spPr>
          <a:xfrm flipH="1">
            <a:off x="2780631" y="3797212"/>
            <a:ext cx="118887" cy="202787"/>
          </a:xfrm>
          <a:prstGeom prst="straightConnector1">
            <a:avLst/>
          </a:prstGeom>
          <a:ln w="38100">
            <a:solidFill>
              <a:schemeClr val="tx2">
                <a:lumMod val="75000"/>
              </a:schemeClr>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982F9409-A7C4-4837-8FB7-B00FA915C255}"/>
              </a:ext>
            </a:extLst>
          </p:cNvPr>
          <p:cNvCxnSpPr>
            <a:cxnSpLocks/>
          </p:cNvCxnSpPr>
          <p:nvPr/>
        </p:nvCxnSpPr>
        <p:spPr>
          <a:xfrm>
            <a:off x="4128027" y="3550382"/>
            <a:ext cx="975932" cy="0"/>
          </a:xfrm>
          <a:prstGeom prst="straightConnector1">
            <a:avLst/>
          </a:prstGeom>
          <a:ln w="57150">
            <a:solidFill>
              <a:schemeClr val="tx2">
                <a:lumMod val="75000"/>
              </a:schemeClr>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5" name="Google Shape;988;p42">
            <a:extLst>
              <a:ext uri="{FF2B5EF4-FFF2-40B4-BE49-F238E27FC236}">
                <a16:creationId xmlns:a16="http://schemas.microsoft.com/office/drawing/2014/main" id="{122FEBD8-C55F-4821-84CB-F8BBDE1F1AF4}"/>
              </a:ext>
            </a:extLst>
          </p:cNvPr>
          <p:cNvSpPr txBox="1">
            <a:spLocks noGrp="1"/>
          </p:cNvSpPr>
          <p:nvPr>
            <p:ph type="subTitle" idx="1"/>
          </p:nvPr>
        </p:nvSpPr>
        <p:spPr>
          <a:xfrm>
            <a:off x="720000" y="109797"/>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dirty="0">
                <a:solidFill>
                  <a:schemeClr val="dk2"/>
                </a:solidFill>
                <a:latin typeface="Oswald"/>
                <a:ea typeface="Oswald"/>
                <a:cs typeface="Oswald"/>
                <a:sym typeface="Oswald"/>
              </a:rPr>
              <a:t>BDA-II</a:t>
            </a:r>
            <a:endParaRPr dirty="0">
              <a:solidFill>
                <a:schemeClr val="dk2"/>
              </a:solidFill>
              <a:latin typeface="Oswald"/>
              <a:ea typeface="Oswald"/>
              <a:cs typeface="Oswald"/>
              <a:sym typeface="Oswald"/>
            </a:endParaRPr>
          </a:p>
        </p:txBody>
      </p:sp>
      <p:pic>
        <p:nvPicPr>
          <p:cNvPr id="6" name="Imagen 5">
            <a:extLst>
              <a:ext uri="{FF2B5EF4-FFF2-40B4-BE49-F238E27FC236}">
                <a16:creationId xmlns:a16="http://schemas.microsoft.com/office/drawing/2014/main" id="{F04E800A-8754-471F-AE1B-EF0AB766BCAD}"/>
              </a:ext>
            </a:extLst>
          </p:cNvPr>
          <p:cNvPicPr>
            <a:picLocks noChangeAspect="1"/>
          </p:cNvPicPr>
          <p:nvPr/>
        </p:nvPicPr>
        <p:blipFill>
          <a:blip r:embed="rId6"/>
          <a:stretch>
            <a:fillRect/>
          </a:stretch>
        </p:blipFill>
        <p:spPr>
          <a:xfrm>
            <a:off x="5399234" y="1112700"/>
            <a:ext cx="3161900" cy="3708775"/>
          </a:xfrm>
          <a:prstGeom prst="rect">
            <a:avLst/>
          </a:prstGeom>
        </p:spPr>
      </p:pic>
      <p:sp>
        <p:nvSpPr>
          <p:cNvPr id="37" name="Google Shape;1003;p42">
            <a:hlinkClick r:id="rId7" action="ppaction://hlinksldjump"/>
            <a:extLst>
              <a:ext uri="{FF2B5EF4-FFF2-40B4-BE49-F238E27FC236}">
                <a16:creationId xmlns:a16="http://schemas.microsoft.com/office/drawing/2014/main" id="{2A7C9569-D64C-4A94-80BA-4A9C5CA91679}"/>
              </a:ext>
            </a:extLst>
          </p:cNvPr>
          <p:cNvSpPr txBox="1">
            <a:spLocks/>
          </p:cNvSpPr>
          <p:nvPr/>
        </p:nvSpPr>
        <p:spPr>
          <a:xfrm>
            <a:off x="7791350" y="4755900"/>
            <a:ext cx="1066200" cy="2778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Oswald"/>
              <a:buNone/>
              <a:defRPr sz="2000" b="1" i="0" u="none" strike="noStrike" cap="none">
                <a:solidFill>
                  <a:schemeClr val="dk2"/>
                </a:solidFill>
                <a:latin typeface="Oswald"/>
                <a:ea typeface="Oswald"/>
                <a:cs typeface="Oswald"/>
                <a:sym typeface="Oswald"/>
              </a:defRPr>
            </a:lvl1pPr>
            <a:lvl2pPr marR="0" lvl="1"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2pPr>
            <a:lvl3pPr marR="0" lvl="2"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3pPr>
            <a:lvl4pPr marR="0" lvl="3"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4pPr>
            <a:lvl5pPr marR="0" lvl="4"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5pPr>
            <a:lvl6pPr marR="0" lvl="5"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6pPr>
            <a:lvl7pPr marR="0" lvl="6"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7pPr>
            <a:lvl8pPr marR="0" lvl="7"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8pPr>
            <a:lvl9pPr marR="0" lvl="8"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9pPr>
          </a:lstStyle>
          <a:p>
            <a:pPr algn="r"/>
            <a:r>
              <a:rPr lang="es-ES" sz="1400">
                <a:solidFill>
                  <a:schemeClr val="accent3">
                    <a:lumMod val="60000"/>
                    <a:lumOff val="40000"/>
                  </a:schemeClr>
                </a:solidFill>
              </a:rPr>
              <a:t>MARIA DB</a:t>
            </a:r>
            <a:endParaRPr lang="es-ES" sz="1400" dirty="0">
              <a:solidFill>
                <a:schemeClr val="accent3">
                  <a:lumMod val="60000"/>
                  <a:lumOff val="40000"/>
                </a:schemeClr>
              </a:solidFill>
            </a:endParaRPr>
          </a:p>
        </p:txBody>
      </p:sp>
    </p:spTree>
    <p:extLst>
      <p:ext uri="{BB962C8B-B14F-4D97-AF65-F5344CB8AC3E}">
        <p14:creationId xmlns:p14="http://schemas.microsoft.com/office/powerpoint/2010/main" val="1339286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grpSp>
        <p:nvGrpSpPr>
          <p:cNvPr id="989" name="Google Shape;989;p42"/>
          <p:cNvGrpSpPr/>
          <p:nvPr/>
        </p:nvGrpSpPr>
        <p:grpSpPr>
          <a:xfrm>
            <a:off x="299286" y="189025"/>
            <a:ext cx="133205" cy="119344"/>
            <a:chOff x="222150" y="185025"/>
            <a:chExt cx="170100" cy="152400"/>
          </a:xfrm>
        </p:grpSpPr>
        <p:cxnSp>
          <p:nvCxnSpPr>
            <p:cNvPr id="990" name="Google Shape;990;p4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91" name="Google Shape;991;p4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92" name="Google Shape;992;p4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93" name="Google Shape;993;p42"/>
          <p:cNvGrpSpPr/>
          <p:nvPr/>
        </p:nvGrpSpPr>
        <p:grpSpPr>
          <a:xfrm>
            <a:off x="286625" y="3999999"/>
            <a:ext cx="145867" cy="958251"/>
            <a:chOff x="286625" y="3923799"/>
            <a:chExt cx="145867" cy="958251"/>
          </a:xfrm>
        </p:grpSpPr>
        <p:sp>
          <p:nvSpPr>
            <p:cNvPr id="994" name="Google Shape;994;p4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 name="Google Shape;995;p42"/>
            <p:cNvGrpSpPr/>
            <p:nvPr/>
          </p:nvGrpSpPr>
          <p:grpSpPr>
            <a:xfrm>
              <a:off x="298112" y="4342643"/>
              <a:ext cx="110182" cy="126862"/>
              <a:chOff x="281100" y="2027800"/>
              <a:chExt cx="140700" cy="162000"/>
            </a:xfrm>
          </p:grpSpPr>
          <p:sp>
            <p:nvSpPr>
              <p:cNvPr id="996" name="Google Shape;996;p4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7" name="Google Shape;997;p42"/>
              <p:cNvGrpSpPr/>
              <p:nvPr/>
            </p:nvGrpSpPr>
            <p:grpSpPr>
              <a:xfrm>
                <a:off x="308875" y="2088450"/>
                <a:ext cx="85200" cy="40700"/>
                <a:chOff x="308875" y="2087000"/>
                <a:chExt cx="85200" cy="40700"/>
              </a:xfrm>
            </p:grpSpPr>
            <p:cxnSp>
              <p:nvCxnSpPr>
                <p:cNvPr id="998" name="Google Shape;998;p4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99" name="Google Shape;999;p4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000" name="Google Shape;1000;p42"/>
            <p:cNvGrpSpPr/>
            <p:nvPr/>
          </p:nvGrpSpPr>
          <p:grpSpPr>
            <a:xfrm>
              <a:off x="286625" y="3923799"/>
              <a:ext cx="133200" cy="133200"/>
              <a:chOff x="286625" y="3648899"/>
              <a:chExt cx="133200" cy="133200"/>
            </a:xfrm>
          </p:grpSpPr>
          <p:sp>
            <p:nvSpPr>
              <p:cNvPr id="1001" name="Google Shape;1001;p4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2" name="Google Shape;1012;p42"/>
          <p:cNvSpPr txBox="1">
            <a:spLocks noGrp="1"/>
          </p:cNvSpPr>
          <p:nvPr>
            <p:ph type="title" idx="8"/>
          </p:nvPr>
        </p:nvSpPr>
        <p:spPr>
          <a:xfrm>
            <a:off x="745750" y="231365"/>
            <a:ext cx="8101271"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sz="2400" dirty="0"/>
              <a:t>/12.Crear una función que genere la serie Fibonacci.</a:t>
            </a:r>
          </a:p>
        </p:txBody>
      </p:sp>
      <p:sp>
        <p:nvSpPr>
          <p:cNvPr id="1065" name="Google Shape;1065;p42">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2">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2">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9" name="Google Shape;1069;p42"/>
          <p:cNvGrpSpPr/>
          <p:nvPr/>
        </p:nvGrpSpPr>
        <p:grpSpPr>
          <a:xfrm>
            <a:off x="8022050" y="752550"/>
            <a:ext cx="604800" cy="147600"/>
            <a:chOff x="7688649" y="828750"/>
            <a:chExt cx="604800" cy="147600"/>
          </a:xfrm>
          <a:solidFill>
            <a:schemeClr val="bg1"/>
          </a:solidFill>
        </p:grpSpPr>
        <p:sp>
          <p:nvSpPr>
            <p:cNvPr id="1070" name="Google Shape;1070;p42"/>
            <p:cNvSpPr/>
            <p:nvPr/>
          </p:nvSpPr>
          <p:spPr>
            <a:xfrm>
              <a:off x="81458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2"/>
            <p:cNvSpPr/>
            <p:nvPr/>
          </p:nvSpPr>
          <p:spPr>
            <a:xfrm>
              <a:off x="79172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2"/>
            <p:cNvSpPr/>
            <p:nvPr/>
          </p:nvSpPr>
          <p:spPr>
            <a:xfrm>
              <a:off x="76886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988;p42">
            <a:extLst>
              <a:ext uri="{FF2B5EF4-FFF2-40B4-BE49-F238E27FC236}">
                <a16:creationId xmlns:a16="http://schemas.microsoft.com/office/drawing/2014/main" id="{08D7B32B-E7C0-4A63-AC9D-A2187B3976CF}"/>
              </a:ext>
            </a:extLst>
          </p:cNvPr>
          <p:cNvSpPr txBox="1">
            <a:spLocks noGrp="1"/>
          </p:cNvSpPr>
          <p:nvPr>
            <p:ph type="subTitle" idx="1"/>
          </p:nvPr>
        </p:nvSpPr>
        <p:spPr>
          <a:xfrm>
            <a:off x="720000" y="109797"/>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dirty="0">
                <a:solidFill>
                  <a:schemeClr val="dk2"/>
                </a:solidFill>
                <a:latin typeface="Oswald"/>
                <a:ea typeface="Oswald"/>
                <a:cs typeface="Oswald"/>
                <a:sym typeface="Oswald"/>
              </a:rPr>
              <a:t>BDA-II</a:t>
            </a:r>
            <a:endParaRPr dirty="0">
              <a:solidFill>
                <a:schemeClr val="dk2"/>
              </a:solidFill>
              <a:latin typeface="Oswald"/>
              <a:ea typeface="Oswald"/>
              <a:cs typeface="Oswald"/>
              <a:sym typeface="Oswald"/>
            </a:endParaRPr>
          </a:p>
        </p:txBody>
      </p:sp>
      <p:sp>
        <p:nvSpPr>
          <p:cNvPr id="34" name="Google Shape;1003;p42">
            <a:hlinkClick r:id="rId5" action="ppaction://hlinksldjump"/>
            <a:extLst>
              <a:ext uri="{FF2B5EF4-FFF2-40B4-BE49-F238E27FC236}">
                <a16:creationId xmlns:a16="http://schemas.microsoft.com/office/drawing/2014/main" id="{D10F2A2C-0F7F-4414-AFA4-9EF63D0A8DBC}"/>
              </a:ext>
            </a:extLst>
          </p:cNvPr>
          <p:cNvSpPr txBox="1">
            <a:spLocks/>
          </p:cNvSpPr>
          <p:nvPr/>
        </p:nvSpPr>
        <p:spPr>
          <a:xfrm>
            <a:off x="7791350" y="4755900"/>
            <a:ext cx="1066200" cy="2778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Oswald"/>
              <a:buNone/>
              <a:defRPr sz="2000" b="1" i="0" u="none" strike="noStrike" cap="none">
                <a:solidFill>
                  <a:schemeClr val="dk2"/>
                </a:solidFill>
                <a:latin typeface="Oswald"/>
                <a:ea typeface="Oswald"/>
                <a:cs typeface="Oswald"/>
                <a:sym typeface="Oswald"/>
              </a:defRPr>
            </a:lvl1pPr>
            <a:lvl2pPr marR="0" lvl="1"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2pPr>
            <a:lvl3pPr marR="0" lvl="2"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3pPr>
            <a:lvl4pPr marR="0" lvl="3"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4pPr>
            <a:lvl5pPr marR="0" lvl="4"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5pPr>
            <a:lvl6pPr marR="0" lvl="5"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6pPr>
            <a:lvl7pPr marR="0" lvl="6"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7pPr>
            <a:lvl8pPr marR="0" lvl="7"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8pPr>
            <a:lvl9pPr marR="0" lvl="8"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9pPr>
          </a:lstStyle>
          <a:p>
            <a:pPr algn="r"/>
            <a:r>
              <a:rPr lang="es-ES" sz="1400">
                <a:solidFill>
                  <a:schemeClr val="accent3">
                    <a:lumMod val="60000"/>
                    <a:lumOff val="40000"/>
                  </a:schemeClr>
                </a:solidFill>
              </a:rPr>
              <a:t>MARIA DB</a:t>
            </a:r>
            <a:endParaRPr lang="es-ES" sz="1400" dirty="0">
              <a:solidFill>
                <a:schemeClr val="accent3">
                  <a:lumMod val="60000"/>
                  <a:lumOff val="40000"/>
                </a:schemeClr>
              </a:solidFill>
            </a:endParaRPr>
          </a:p>
        </p:txBody>
      </p:sp>
      <p:sp>
        <p:nvSpPr>
          <p:cNvPr id="35" name="Google Shape;1007;p42">
            <a:extLst>
              <a:ext uri="{FF2B5EF4-FFF2-40B4-BE49-F238E27FC236}">
                <a16:creationId xmlns:a16="http://schemas.microsoft.com/office/drawing/2014/main" id="{A1420B82-68ED-4B75-A3E4-69F45E4C97A8}"/>
              </a:ext>
            </a:extLst>
          </p:cNvPr>
          <p:cNvSpPr txBox="1">
            <a:spLocks/>
          </p:cNvSpPr>
          <p:nvPr/>
        </p:nvSpPr>
        <p:spPr>
          <a:xfrm>
            <a:off x="5615801" y="1030268"/>
            <a:ext cx="2500500" cy="39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Oswald"/>
              <a:buNone/>
              <a:defRPr sz="2000" b="1" i="0" u="none" strike="noStrike" cap="none">
                <a:solidFill>
                  <a:schemeClr val="dk2"/>
                </a:solidFill>
                <a:latin typeface="Oswald"/>
                <a:ea typeface="Oswald"/>
                <a:cs typeface="Oswald"/>
                <a:sym typeface="Oswald"/>
              </a:defRPr>
            </a:lvl1pPr>
            <a:lvl2pPr marR="0" lvl="1"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2pPr>
            <a:lvl3pPr marR="0" lvl="2"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3pPr>
            <a:lvl4pPr marR="0" lvl="3"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4pPr>
            <a:lvl5pPr marR="0" lvl="4"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5pPr>
            <a:lvl6pPr marR="0" lvl="5"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6pPr>
            <a:lvl7pPr marR="0" lvl="6"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7pPr>
            <a:lvl8pPr marR="0" lvl="7"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8pPr>
            <a:lvl9pPr marR="0" lvl="8"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9pPr>
          </a:lstStyle>
          <a:p>
            <a:r>
              <a:rPr lang="es-ES" dirty="0"/>
              <a:t>/SUGERENCIAS</a:t>
            </a:r>
          </a:p>
        </p:txBody>
      </p:sp>
      <p:sp>
        <p:nvSpPr>
          <p:cNvPr id="37" name="Google Shape;1011;p42">
            <a:extLst>
              <a:ext uri="{FF2B5EF4-FFF2-40B4-BE49-F238E27FC236}">
                <a16:creationId xmlns:a16="http://schemas.microsoft.com/office/drawing/2014/main" id="{992D9AB1-3D45-46D3-84D8-78098CC3CBA4}"/>
              </a:ext>
            </a:extLst>
          </p:cNvPr>
          <p:cNvSpPr txBox="1">
            <a:spLocks/>
          </p:cNvSpPr>
          <p:nvPr/>
        </p:nvSpPr>
        <p:spPr>
          <a:xfrm>
            <a:off x="5615801" y="1532726"/>
            <a:ext cx="3568397" cy="189934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1pPr>
            <a:lvl2pPr marL="914400" marR="0" lvl="1"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2pPr>
            <a:lvl3pPr marL="1371600" marR="0" lvl="2"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3pPr>
            <a:lvl4pPr marL="1828800" marR="0" lvl="3"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4pPr>
            <a:lvl5pPr marL="2286000" marR="0" lvl="4"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5pPr>
            <a:lvl6pPr marL="2743200" marR="0" lvl="5"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6pPr>
            <a:lvl7pPr marL="3200400" marR="0" lvl="6"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7pPr>
            <a:lvl8pPr marL="3657600" marR="0" lvl="7"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8pPr>
            <a:lvl9pPr marL="4114800" marR="0" lvl="8"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9pPr>
          </a:lstStyle>
          <a:p>
            <a:pPr marL="0" indent="0"/>
            <a:r>
              <a:rPr lang="es-ES" sz="1600" dirty="0"/>
              <a:t>○ La función recibe un límite(</a:t>
            </a:r>
            <a:r>
              <a:rPr lang="es-ES" sz="1600" dirty="0" err="1"/>
              <a:t>number</a:t>
            </a:r>
            <a:r>
              <a:rPr lang="es-ES" sz="1600" dirty="0"/>
              <a:t>) </a:t>
            </a:r>
          </a:p>
          <a:p>
            <a:pPr marL="0" indent="0"/>
            <a:endParaRPr lang="es-ES" sz="1600" dirty="0"/>
          </a:p>
          <a:p>
            <a:pPr marL="0" indent="0"/>
            <a:r>
              <a:rPr lang="es-ES" sz="1600" dirty="0"/>
              <a:t>○ La función debe de retornar una cadena. </a:t>
            </a:r>
          </a:p>
          <a:p>
            <a:pPr marL="0" indent="0"/>
            <a:endParaRPr lang="es-ES" sz="1600" dirty="0"/>
          </a:p>
          <a:p>
            <a:pPr marL="0" indent="0"/>
            <a:r>
              <a:rPr lang="es-ES" sz="1600" dirty="0"/>
              <a:t>○ Ejemplo para n=7. OUTPUT: 0, 1, 1, 2, 3, 5, 8, </a:t>
            </a:r>
            <a:endParaRPr lang="es-ES" sz="1200" dirty="0"/>
          </a:p>
        </p:txBody>
      </p:sp>
      <p:pic>
        <p:nvPicPr>
          <p:cNvPr id="38" name="Imagen 37">
            <a:extLst>
              <a:ext uri="{FF2B5EF4-FFF2-40B4-BE49-F238E27FC236}">
                <a16:creationId xmlns:a16="http://schemas.microsoft.com/office/drawing/2014/main" id="{B00A4855-BCE9-4785-827B-AEA605836A59}"/>
              </a:ext>
            </a:extLst>
          </p:cNvPr>
          <p:cNvPicPr>
            <a:picLocks noChangeAspect="1"/>
          </p:cNvPicPr>
          <p:nvPr/>
        </p:nvPicPr>
        <p:blipFill>
          <a:blip r:embed="rId6"/>
          <a:stretch>
            <a:fillRect/>
          </a:stretch>
        </p:blipFill>
        <p:spPr>
          <a:xfrm>
            <a:off x="867601" y="752550"/>
            <a:ext cx="4626349" cy="3205731"/>
          </a:xfrm>
          <a:prstGeom prst="rect">
            <a:avLst/>
          </a:prstGeom>
        </p:spPr>
      </p:pic>
      <p:pic>
        <p:nvPicPr>
          <p:cNvPr id="39" name="Imagen 38">
            <a:extLst>
              <a:ext uri="{FF2B5EF4-FFF2-40B4-BE49-F238E27FC236}">
                <a16:creationId xmlns:a16="http://schemas.microsoft.com/office/drawing/2014/main" id="{EBA32ED7-B252-4024-8DBB-5556633744FA}"/>
              </a:ext>
            </a:extLst>
          </p:cNvPr>
          <p:cNvPicPr>
            <a:picLocks noChangeAspect="1"/>
          </p:cNvPicPr>
          <p:nvPr/>
        </p:nvPicPr>
        <p:blipFill>
          <a:blip r:embed="rId7"/>
          <a:stretch>
            <a:fillRect/>
          </a:stretch>
        </p:blipFill>
        <p:spPr>
          <a:xfrm>
            <a:off x="867600" y="3958281"/>
            <a:ext cx="4626349" cy="1135598"/>
          </a:xfrm>
          <a:prstGeom prst="rect">
            <a:avLst/>
          </a:prstGeom>
        </p:spPr>
      </p:pic>
      <p:sp>
        <p:nvSpPr>
          <p:cNvPr id="41" name="Subtítulo 9">
            <a:extLst>
              <a:ext uri="{FF2B5EF4-FFF2-40B4-BE49-F238E27FC236}">
                <a16:creationId xmlns:a16="http://schemas.microsoft.com/office/drawing/2014/main" id="{681FEB0B-E2D8-4D84-92E7-E4B9F5367632}"/>
              </a:ext>
            </a:extLst>
          </p:cNvPr>
          <p:cNvSpPr txBox="1">
            <a:spLocks/>
          </p:cNvSpPr>
          <p:nvPr/>
        </p:nvSpPr>
        <p:spPr>
          <a:xfrm>
            <a:off x="3424019" y="900150"/>
            <a:ext cx="2152650" cy="8576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1pPr>
            <a:lvl2pPr marL="914400" marR="0" lvl="1"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2pPr>
            <a:lvl3pPr marL="1371600" marR="0" lvl="2"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3pPr>
            <a:lvl4pPr marL="1828800" marR="0" lvl="3"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4pPr>
            <a:lvl5pPr marL="2286000" marR="0" lvl="4"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5pPr>
            <a:lvl6pPr marL="2743200" marR="0" lvl="5"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6pPr>
            <a:lvl7pPr marL="3200400" marR="0" lvl="6"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7pPr>
            <a:lvl8pPr marL="3657600" marR="0" lvl="7"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8pPr>
            <a:lvl9pPr marL="4114800" marR="0" lvl="8"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9pPr>
          </a:lstStyle>
          <a:p>
            <a:pPr algn="r"/>
            <a:r>
              <a:rPr lang="es-MX" dirty="0">
                <a:solidFill>
                  <a:srgbClr val="0EF698"/>
                </a:solidFill>
              </a:rPr>
              <a:t>Código que Resuelve el Problema</a:t>
            </a:r>
          </a:p>
        </p:txBody>
      </p:sp>
    </p:spTree>
    <p:extLst>
      <p:ext uri="{BB962C8B-B14F-4D97-AF65-F5344CB8AC3E}">
        <p14:creationId xmlns:p14="http://schemas.microsoft.com/office/powerpoint/2010/main" val="27980021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grpSp>
        <p:nvGrpSpPr>
          <p:cNvPr id="989" name="Google Shape;989;p42"/>
          <p:cNvGrpSpPr/>
          <p:nvPr/>
        </p:nvGrpSpPr>
        <p:grpSpPr>
          <a:xfrm>
            <a:off x="299286" y="189025"/>
            <a:ext cx="133205" cy="119344"/>
            <a:chOff x="222150" y="185025"/>
            <a:chExt cx="170100" cy="152400"/>
          </a:xfrm>
        </p:grpSpPr>
        <p:cxnSp>
          <p:nvCxnSpPr>
            <p:cNvPr id="990" name="Google Shape;990;p4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91" name="Google Shape;991;p4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92" name="Google Shape;992;p4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93" name="Google Shape;993;p42"/>
          <p:cNvGrpSpPr/>
          <p:nvPr/>
        </p:nvGrpSpPr>
        <p:grpSpPr>
          <a:xfrm>
            <a:off x="286625" y="3999999"/>
            <a:ext cx="145867" cy="958251"/>
            <a:chOff x="286625" y="3923799"/>
            <a:chExt cx="145867" cy="958251"/>
          </a:xfrm>
        </p:grpSpPr>
        <p:sp>
          <p:nvSpPr>
            <p:cNvPr id="994" name="Google Shape;994;p4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 name="Google Shape;995;p42"/>
            <p:cNvGrpSpPr/>
            <p:nvPr/>
          </p:nvGrpSpPr>
          <p:grpSpPr>
            <a:xfrm>
              <a:off x="298112" y="4342643"/>
              <a:ext cx="110182" cy="126862"/>
              <a:chOff x="281100" y="2027800"/>
              <a:chExt cx="140700" cy="162000"/>
            </a:xfrm>
          </p:grpSpPr>
          <p:sp>
            <p:nvSpPr>
              <p:cNvPr id="996" name="Google Shape;996;p4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7" name="Google Shape;997;p42"/>
              <p:cNvGrpSpPr/>
              <p:nvPr/>
            </p:nvGrpSpPr>
            <p:grpSpPr>
              <a:xfrm>
                <a:off x="308875" y="2088450"/>
                <a:ext cx="85200" cy="40700"/>
                <a:chOff x="308875" y="2087000"/>
                <a:chExt cx="85200" cy="40700"/>
              </a:xfrm>
            </p:grpSpPr>
            <p:cxnSp>
              <p:nvCxnSpPr>
                <p:cNvPr id="998" name="Google Shape;998;p4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99" name="Google Shape;999;p4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000" name="Google Shape;1000;p42"/>
            <p:cNvGrpSpPr/>
            <p:nvPr/>
          </p:nvGrpSpPr>
          <p:grpSpPr>
            <a:xfrm>
              <a:off x="286625" y="3923799"/>
              <a:ext cx="133200" cy="133200"/>
              <a:chOff x="286625" y="3648899"/>
              <a:chExt cx="133200" cy="133200"/>
            </a:xfrm>
          </p:grpSpPr>
          <p:sp>
            <p:nvSpPr>
              <p:cNvPr id="1001" name="Google Shape;1001;p4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2" name="Google Shape;1012;p42"/>
          <p:cNvSpPr txBox="1">
            <a:spLocks noGrp="1"/>
          </p:cNvSpPr>
          <p:nvPr>
            <p:ph type="title" idx="8"/>
          </p:nvPr>
        </p:nvSpPr>
        <p:spPr>
          <a:xfrm>
            <a:off x="745750" y="308369"/>
            <a:ext cx="8101271"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sz="2400" dirty="0"/>
              <a:t>/12.Crear una función que genere la serie Fibonacci.</a:t>
            </a:r>
          </a:p>
        </p:txBody>
      </p:sp>
      <p:sp>
        <p:nvSpPr>
          <p:cNvPr id="1065" name="Google Shape;1065;p42">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2">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2">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9" name="Google Shape;1069;p42"/>
          <p:cNvGrpSpPr/>
          <p:nvPr/>
        </p:nvGrpSpPr>
        <p:grpSpPr>
          <a:xfrm>
            <a:off x="8022050" y="752550"/>
            <a:ext cx="604800" cy="147600"/>
            <a:chOff x="7688649" y="828750"/>
            <a:chExt cx="604800" cy="147600"/>
          </a:xfrm>
          <a:solidFill>
            <a:schemeClr val="bg1"/>
          </a:solidFill>
        </p:grpSpPr>
        <p:sp>
          <p:nvSpPr>
            <p:cNvPr id="1070" name="Google Shape;1070;p42"/>
            <p:cNvSpPr/>
            <p:nvPr/>
          </p:nvSpPr>
          <p:spPr>
            <a:xfrm>
              <a:off x="81458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2"/>
            <p:cNvSpPr/>
            <p:nvPr/>
          </p:nvSpPr>
          <p:spPr>
            <a:xfrm>
              <a:off x="79172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2"/>
            <p:cNvSpPr/>
            <p:nvPr/>
          </p:nvSpPr>
          <p:spPr>
            <a:xfrm>
              <a:off x="76886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988;p42">
            <a:extLst>
              <a:ext uri="{FF2B5EF4-FFF2-40B4-BE49-F238E27FC236}">
                <a16:creationId xmlns:a16="http://schemas.microsoft.com/office/drawing/2014/main" id="{08D7B32B-E7C0-4A63-AC9D-A2187B3976CF}"/>
              </a:ext>
            </a:extLst>
          </p:cNvPr>
          <p:cNvSpPr txBox="1">
            <a:spLocks noGrp="1"/>
          </p:cNvSpPr>
          <p:nvPr>
            <p:ph type="subTitle" idx="1"/>
          </p:nvPr>
        </p:nvSpPr>
        <p:spPr>
          <a:xfrm>
            <a:off x="720000" y="109797"/>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dirty="0">
                <a:solidFill>
                  <a:schemeClr val="dk2"/>
                </a:solidFill>
                <a:latin typeface="Oswald"/>
                <a:ea typeface="Oswald"/>
                <a:cs typeface="Oswald"/>
                <a:sym typeface="Oswald"/>
              </a:rPr>
              <a:t>BDA-II</a:t>
            </a:r>
            <a:endParaRPr dirty="0">
              <a:solidFill>
                <a:schemeClr val="dk2"/>
              </a:solidFill>
              <a:latin typeface="Oswald"/>
              <a:ea typeface="Oswald"/>
              <a:cs typeface="Oswald"/>
              <a:sym typeface="Oswald"/>
            </a:endParaRPr>
          </a:p>
        </p:txBody>
      </p:sp>
      <p:sp>
        <p:nvSpPr>
          <p:cNvPr id="34" name="Google Shape;1003;p42">
            <a:hlinkClick r:id="rId5" action="ppaction://hlinksldjump"/>
            <a:extLst>
              <a:ext uri="{FF2B5EF4-FFF2-40B4-BE49-F238E27FC236}">
                <a16:creationId xmlns:a16="http://schemas.microsoft.com/office/drawing/2014/main" id="{D10F2A2C-0F7F-4414-AFA4-9EF63D0A8DBC}"/>
              </a:ext>
            </a:extLst>
          </p:cNvPr>
          <p:cNvSpPr txBox="1">
            <a:spLocks/>
          </p:cNvSpPr>
          <p:nvPr/>
        </p:nvSpPr>
        <p:spPr>
          <a:xfrm>
            <a:off x="7791350" y="4755900"/>
            <a:ext cx="1066200" cy="2778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Oswald"/>
              <a:buNone/>
              <a:defRPr sz="2000" b="1" i="0" u="none" strike="noStrike" cap="none">
                <a:solidFill>
                  <a:schemeClr val="dk2"/>
                </a:solidFill>
                <a:latin typeface="Oswald"/>
                <a:ea typeface="Oswald"/>
                <a:cs typeface="Oswald"/>
                <a:sym typeface="Oswald"/>
              </a:defRPr>
            </a:lvl1pPr>
            <a:lvl2pPr marR="0" lvl="1"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2pPr>
            <a:lvl3pPr marR="0" lvl="2"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3pPr>
            <a:lvl4pPr marR="0" lvl="3"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4pPr>
            <a:lvl5pPr marR="0" lvl="4"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5pPr>
            <a:lvl6pPr marR="0" lvl="5"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6pPr>
            <a:lvl7pPr marR="0" lvl="6"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7pPr>
            <a:lvl8pPr marR="0" lvl="7"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8pPr>
            <a:lvl9pPr marR="0" lvl="8"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9pPr>
          </a:lstStyle>
          <a:p>
            <a:pPr algn="r"/>
            <a:r>
              <a:rPr lang="es-ES" sz="1400">
                <a:solidFill>
                  <a:schemeClr val="accent3">
                    <a:lumMod val="60000"/>
                    <a:lumOff val="40000"/>
                  </a:schemeClr>
                </a:solidFill>
              </a:rPr>
              <a:t>MARIA DB</a:t>
            </a:r>
            <a:endParaRPr lang="es-ES" sz="1400" dirty="0">
              <a:solidFill>
                <a:schemeClr val="accent3">
                  <a:lumMod val="60000"/>
                  <a:lumOff val="40000"/>
                </a:schemeClr>
              </a:solidFill>
            </a:endParaRPr>
          </a:p>
        </p:txBody>
      </p:sp>
      <p:pic>
        <p:nvPicPr>
          <p:cNvPr id="33" name="Imagen 32">
            <a:extLst>
              <a:ext uri="{FF2B5EF4-FFF2-40B4-BE49-F238E27FC236}">
                <a16:creationId xmlns:a16="http://schemas.microsoft.com/office/drawing/2014/main" id="{E129FC24-1DA5-4AAE-948A-7328C34C6042}"/>
              </a:ext>
            </a:extLst>
          </p:cNvPr>
          <p:cNvPicPr>
            <a:picLocks noChangeAspect="1"/>
          </p:cNvPicPr>
          <p:nvPr/>
        </p:nvPicPr>
        <p:blipFill>
          <a:blip r:embed="rId6"/>
          <a:stretch>
            <a:fillRect/>
          </a:stretch>
        </p:blipFill>
        <p:spPr>
          <a:xfrm>
            <a:off x="2477270" y="1842630"/>
            <a:ext cx="4189460" cy="2610239"/>
          </a:xfrm>
          <a:prstGeom prst="rect">
            <a:avLst/>
          </a:prstGeom>
        </p:spPr>
      </p:pic>
      <p:sp>
        <p:nvSpPr>
          <p:cNvPr id="40" name="Subtítulo 9">
            <a:extLst>
              <a:ext uri="{FF2B5EF4-FFF2-40B4-BE49-F238E27FC236}">
                <a16:creationId xmlns:a16="http://schemas.microsoft.com/office/drawing/2014/main" id="{E26687BF-2708-4B2B-9AD2-4F375F821C47}"/>
              </a:ext>
            </a:extLst>
          </p:cNvPr>
          <p:cNvSpPr txBox="1">
            <a:spLocks/>
          </p:cNvSpPr>
          <p:nvPr/>
        </p:nvSpPr>
        <p:spPr>
          <a:xfrm>
            <a:off x="154943" y="1681273"/>
            <a:ext cx="2152650" cy="8576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1pPr>
            <a:lvl2pPr marL="914400" marR="0" lvl="1"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2pPr>
            <a:lvl3pPr marL="1371600" marR="0" lvl="2"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3pPr>
            <a:lvl4pPr marL="1828800" marR="0" lvl="3"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4pPr>
            <a:lvl5pPr marL="2286000" marR="0" lvl="4"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5pPr>
            <a:lvl6pPr marL="2743200" marR="0" lvl="5"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6pPr>
            <a:lvl7pPr marL="3200400" marR="0" lvl="6"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7pPr>
            <a:lvl8pPr marL="3657600" marR="0" lvl="7"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8pPr>
            <a:lvl9pPr marL="4114800" marR="0" lvl="8"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9pPr>
          </a:lstStyle>
          <a:p>
            <a:pPr algn="r"/>
            <a:r>
              <a:rPr lang="es-MX" dirty="0">
                <a:solidFill>
                  <a:srgbClr val="0EF698"/>
                </a:solidFill>
              </a:rPr>
              <a:t>Llamando a la Función</a:t>
            </a:r>
          </a:p>
        </p:txBody>
      </p:sp>
      <p:sp>
        <p:nvSpPr>
          <p:cNvPr id="42" name="Subtítulo 9">
            <a:extLst>
              <a:ext uri="{FF2B5EF4-FFF2-40B4-BE49-F238E27FC236}">
                <a16:creationId xmlns:a16="http://schemas.microsoft.com/office/drawing/2014/main" id="{CA795D5F-E2EE-4FCD-A739-11BBCE435E82}"/>
              </a:ext>
            </a:extLst>
          </p:cNvPr>
          <p:cNvSpPr txBox="1">
            <a:spLocks/>
          </p:cNvSpPr>
          <p:nvPr/>
        </p:nvSpPr>
        <p:spPr>
          <a:xfrm>
            <a:off x="103490" y="3722264"/>
            <a:ext cx="2152650" cy="8576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1pPr>
            <a:lvl2pPr marL="914400" marR="0" lvl="1"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2pPr>
            <a:lvl3pPr marL="1371600" marR="0" lvl="2"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3pPr>
            <a:lvl4pPr marL="1828800" marR="0" lvl="3"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4pPr>
            <a:lvl5pPr marL="2286000" marR="0" lvl="4"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5pPr>
            <a:lvl6pPr marL="2743200" marR="0" lvl="5"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6pPr>
            <a:lvl7pPr marL="3200400" marR="0" lvl="6"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7pPr>
            <a:lvl8pPr marL="3657600" marR="0" lvl="7"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8pPr>
            <a:lvl9pPr marL="4114800" marR="0" lvl="8"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9pPr>
          </a:lstStyle>
          <a:p>
            <a:pPr algn="r"/>
            <a:r>
              <a:rPr lang="es-MX" dirty="0">
                <a:solidFill>
                  <a:schemeClr val="tx2">
                    <a:lumMod val="75000"/>
                  </a:schemeClr>
                </a:solidFill>
              </a:rPr>
              <a:t>Mostrando la Consola de Salida</a:t>
            </a:r>
          </a:p>
        </p:txBody>
      </p:sp>
      <p:sp>
        <p:nvSpPr>
          <p:cNvPr id="3" name="CuadroTexto 2">
            <a:extLst>
              <a:ext uri="{FF2B5EF4-FFF2-40B4-BE49-F238E27FC236}">
                <a16:creationId xmlns:a16="http://schemas.microsoft.com/office/drawing/2014/main" id="{CC143BD4-C540-4096-94A1-3F3EF3C783B9}"/>
              </a:ext>
            </a:extLst>
          </p:cNvPr>
          <p:cNvSpPr txBox="1"/>
          <p:nvPr/>
        </p:nvSpPr>
        <p:spPr>
          <a:xfrm>
            <a:off x="2695074" y="1287379"/>
            <a:ext cx="3801979" cy="738664"/>
          </a:xfrm>
          <a:prstGeom prst="rect">
            <a:avLst/>
          </a:prstGeom>
          <a:noFill/>
        </p:spPr>
        <p:txBody>
          <a:bodyPr wrap="square" rtlCol="0">
            <a:spAutoFit/>
          </a:bodyPr>
          <a:lstStyle/>
          <a:p>
            <a:pPr algn="ctr"/>
            <a:r>
              <a:rPr lang="es-MX" dirty="0">
                <a:solidFill>
                  <a:srgbClr val="FF9119"/>
                </a:solidFill>
              </a:rPr>
              <a:t>LLAMANDO A LA FUNCION Y MOSTRANDO EN CONSOLA</a:t>
            </a:r>
          </a:p>
          <a:p>
            <a:pPr algn="ctr"/>
            <a:endParaRPr lang="es-MX" dirty="0"/>
          </a:p>
        </p:txBody>
      </p:sp>
      <p:cxnSp>
        <p:nvCxnSpPr>
          <p:cNvPr id="43" name="Conector recto de flecha 42">
            <a:extLst>
              <a:ext uri="{FF2B5EF4-FFF2-40B4-BE49-F238E27FC236}">
                <a16:creationId xmlns:a16="http://schemas.microsoft.com/office/drawing/2014/main" id="{86DB2201-ECA7-482C-862C-5CD77B31B2DE}"/>
              </a:ext>
            </a:extLst>
          </p:cNvPr>
          <p:cNvCxnSpPr>
            <a:cxnSpLocks/>
          </p:cNvCxnSpPr>
          <p:nvPr/>
        </p:nvCxnSpPr>
        <p:spPr>
          <a:xfrm>
            <a:off x="2256140" y="2026043"/>
            <a:ext cx="316313" cy="0"/>
          </a:xfrm>
          <a:prstGeom prst="straightConnector1">
            <a:avLst/>
          </a:prstGeom>
          <a:ln w="38100">
            <a:solidFill>
              <a:srgbClr val="0EF698"/>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8064F01B-DF0D-42EE-B183-F45902B7D775}"/>
              </a:ext>
            </a:extLst>
          </p:cNvPr>
          <p:cNvCxnSpPr>
            <a:cxnSpLocks/>
          </p:cNvCxnSpPr>
          <p:nvPr/>
        </p:nvCxnSpPr>
        <p:spPr>
          <a:xfrm>
            <a:off x="2256140" y="4151075"/>
            <a:ext cx="316313" cy="0"/>
          </a:xfrm>
          <a:prstGeom prst="straightConnector1">
            <a:avLst/>
          </a:prstGeom>
          <a:ln w="38100">
            <a:solidFill>
              <a:schemeClr val="tx2">
                <a:lumMod val="75000"/>
              </a:schemeClr>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8380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sp>
        <p:nvSpPr>
          <p:cNvPr id="1505" name="Google Shape;1505;p50"/>
          <p:cNvSpPr txBox="1">
            <a:spLocks noGrp="1"/>
          </p:cNvSpPr>
          <p:nvPr>
            <p:ph type="title"/>
          </p:nvPr>
        </p:nvSpPr>
        <p:spPr>
          <a:xfrm>
            <a:off x="655818" y="1512536"/>
            <a:ext cx="5427790" cy="258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600" dirty="0">
                <a:solidFill>
                  <a:srgbClr val="92D050"/>
                </a:solidFill>
              </a:rPr>
              <a:t>/COMENZEMOS!</a:t>
            </a:r>
            <a:endParaRPr sz="6600" dirty="0">
              <a:solidFill>
                <a:srgbClr val="92D050"/>
              </a:solidFill>
            </a:endParaRPr>
          </a:p>
        </p:txBody>
      </p:sp>
      <p:sp>
        <p:nvSpPr>
          <p:cNvPr id="1506" name="Google Shape;1506;p50"/>
          <p:cNvSpPr txBox="1">
            <a:spLocks noGrp="1"/>
          </p:cNvSpPr>
          <p:nvPr>
            <p:ph type="subTitle" idx="1"/>
          </p:nvPr>
        </p:nvSpPr>
        <p:spPr>
          <a:xfrm>
            <a:off x="1155893" y="3366425"/>
            <a:ext cx="3601500" cy="103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t>/BDAII</a:t>
            </a:r>
            <a:endParaRPr sz="1600" dirty="0"/>
          </a:p>
        </p:txBody>
      </p:sp>
      <p:grpSp>
        <p:nvGrpSpPr>
          <p:cNvPr id="1508" name="Google Shape;1508;p50"/>
          <p:cNvGrpSpPr/>
          <p:nvPr/>
        </p:nvGrpSpPr>
        <p:grpSpPr>
          <a:xfrm>
            <a:off x="299286" y="189025"/>
            <a:ext cx="133205" cy="119344"/>
            <a:chOff x="222150" y="185025"/>
            <a:chExt cx="170100" cy="152400"/>
          </a:xfrm>
        </p:grpSpPr>
        <p:cxnSp>
          <p:nvCxnSpPr>
            <p:cNvPr id="1509" name="Google Shape;150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510" name="Google Shape;151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511" name="Google Shape;151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512" name="Google Shape;1512;p50"/>
          <p:cNvGrpSpPr/>
          <p:nvPr/>
        </p:nvGrpSpPr>
        <p:grpSpPr>
          <a:xfrm>
            <a:off x="286625" y="3999999"/>
            <a:ext cx="145867" cy="958251"/>
            <a:chOff x="286625" y="3923799"/>
            <a:chExt cx="145867" cy="958251"/>
          </a:xfrm>
        </p:grpSpPr>
        <p:sp>
          <p:nvSpPr>
            <p:cNvPr id="1513" name="Google Shape;151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4" name="Google Shape;1514;p50"/>
            <p:cNvGrpSpPr/>
            <p:nvPr/>
          </p:nvGrpSpPr>
          <p:grpSpPr>
            <a:xfrm>
              <a:off x="298112" y="4342643"/>
              <a:ext cx="110182" cy="126862"/>
              <a:chOff x="281100" y="2027800"/>
              <a:chExt cx="140700" cy="162000"/>
            </a:xfrm>
          </p:grpSpPr>
          <p:sp>
            <p:nvSpPr>
              <p:cNvPr id="1515" name="Google Shape;151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6" name="Google Shape;1516;p50"/>
              <p:cNvGrpSpPr/>
              <p:nvPr/>
            </p:nvGrpSpPr>
            <p:grpSpPr>
              <a:xfrm>
                <a:off x="308875" y="2088450"/>
                <a:ext cx="85200" cy="40700"/>
                <a:chOff x="308875" y="2087000"/>
                <a:chExt cx="85200" cy="40700"/>
              </a:xfrm>
            </p:grpSpPr>
            <p:cxnSp>
              <p:nvCxnSpPr>
                <p:cNvPr id="1517" name="Google Shape;151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518" name="Google Shape;151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519" name="Google Shape;1519;p50"/>
            <p:cNvGrpSpPr/>
            <p:nvPr/>
          </p:nvGrpSpPr>
          <p:grpSpPr>
            <a:xfrm>
              <a:off x="286625" y="3923799"/>
              <a:ext cx="133200" cy="133200"/>
              <a:chOff x="286625" y="3648899"/>
              <a:chExt cx="133200" cy="133200"/>
            </a:xfrm>
          </p:grpSpPr>
          <p:sp>
            <p:nvSpPr>
              <p:cNvPr id="1520" name="Google Shape;152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523" name="Google Shape;1523;p50"/>
          <p:cNvPicPr preferRelativeResize="0"/>
          <p:nvPr/>
        </p:nvPicPr>
        <p:blipFill>
          <a:blip r:embed="rId3">
            <a:alphaModFix/>
            <a:duotone>
              <a:prstClr val="black"/>
              <a:schemeClr val="accent2">
                <a:tint val="45000"/>
                <a:satMod val="400000"/>
              </a:schemeClr>
            </a:duotone>
          </a:blip>
          <a:stretch>
            <a:fillRect/>
          </a:stretch>
        </p:blipFill>
        <p:spPr>
          <a:xfrm>
            <a:off x="5774288" y="675650"/>
            <a:ext cx="2529300" cy="3792300"/>
          </a:xfrm>
          <a:prstGeom prst="roundRect">
            <a:avLst>
              <a:gd name="adj" fmla="val 7129"/>
            </a:avLst>
          </a:prstGeom>
          <a:noFill/>
          <a:ln>
            <a:noFill/>
          </a:ln>
          <a:effectLst>
            <a:outerShdw blurRad="57150" dist="19050" dir="5400000" algn="bl" rotWithShape="0">
              <a:srgbClr val="000000">
                <a:alpha val="29000"/>
              </a:srgbClr>
            </a:outerShdw>
          </a:effectLst>
        </p:spPr>
      </p:pic>
      <p:cxnSp>
        <p:nvCxnSpPr>
          <p:cNvPr id="1524" name="Google Shape;1524;p50"/>
          <p:cNvCxnSpPr/>
          <p:nvPr/>
        </p:nvCxnSpPr>
        <p:spPr>
          <a:xfrm>
            <a:off x="6642650" y="4255038"/>
            <a:ext cx="792600" cy="0"/>
          </a:xfrm>
          <a:prstGeom prst="straightConnector1">
            <a:avLst/>
          </a:prstGeom>
          <a:noFill/>
          <a:ln w="9525" cap="flat" cmpd="sng">
            <a:solidFill>
              <a:schemeClr val="dk2"/>
            </a:solidFill>
            <a:prstDash val="solid"/>
            <a:round/>
            <a:headEnd type="none" w="med" len="med"/>
            <a:tailEnd type="stealth" w="med" len="med"/>
          </a:ln>
        </p:spPr>
      </p:cxnSp>
      <p:sp>
        <p:nvSpPr>
          <p:cNvPr id="1525" name="Google Shape;1525;p50"/>
          <p:cNvSpPr/>
          <p:nvPr/>
        </p:nvSpPr>
        <p:spPr>
          <a:xfrm>
            <a:off x="1079571" y="3797275"/>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1526" name="Google Shape;1526;p5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0">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8506;p68">
            <a:extLst>
              <a:ext uri="{FF2B5EF4-FFF2-40B4-BE49-F238E27FC236}">
                <a16:creationId xmlns:a16="http://schemas.microsoft.com/office/drawing/2014/main" id="{4FC3A73B-B5A8-4258-A636-A0277C419BB7}"/>
              </a:ext>
            </a:extLst>
          </p:cNvPr>
          <p:cNvGrpSpPr/>
          <p:nvPr/>
        </p:nvGrpSpPr>
        <p:grpSpPr>
          <a:xfrm>
            <a:off x="2219213" y="1478486"/>
            <a:ext cx="1779649" cy="591620"/>
            <a:chOff x="246070" y="1983375"/>
            <a:chExt cx="1855347" cy="616849"/>
          </a:xfrm>
          <a:solidFill>
            <a:srgbClr val="8FF5C7"/>
          </a:solidFill>
        </p:grpSpPr>
        <p:sp>
          <p:nvSpPr>
            <p:cNvPr id="28" name="Google Shape;8507;p68">
              <a:extLst>
                <a:ext uri="{FF2B5EF4-FFF2-40B4-BE49-F238E27FC236}">
                  <a16:creationId xmlns:a16="http://schemas.microsoft.com/office/drawing/2014/main" id="{750D382D-052E-461F-8424-7DF838754D26}"/>
                </a:ext>
              </a:extLst>
            </p:cNvPr>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grpFill/>
            <a:ln>
              <a:solidFill>
                <a:schemeClr val="accent4">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508;p68">
              <a:extLst>
                <a:ext uri="{FF2B5EF4-FFF2-40B4-BE49-F238E27FC236}">
                  <a16:creationId xmlns:a16="http://schemas.microsoft.com/office/drawing/2014/main" id="{286A488F-2C0B-423B-A158-45DA4A653413}"/>
                </a:ext>
              </a:extLst>
            </p:cNvPr>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grpFill/>
            <a:ln>
              <a:solidFill>
                <a:schemeClr val="accent4">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509;p68">
              <a:extLst>
                <a:ext uri="{FF2B5EF4-FFF2-40B4-BE49-F238E27FC236}">
                  <a16:creationId xmlns:a16="http://schemas.microsoft.com/office/drawing/2014/main" id="{C1C6108E-6A34-4383-922F-4494BBC7A010}"/>
                </a:ext>
              </a:extLst>
            </p:cNvPr>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grpFill/>
            <a:ln>
              <a:solidFill>
                <a:schemeClr val="accent4">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510;p68">
              <a:extLst>
                <a:ext uri="{FF2B5EF4-FFF2-40B4-BE49-F238E27FC236}">
                  <a16:creationId xmlns:a16="http://schemas.microsoft.com/office/drawing/2014/main" id="{3856B861-E543-4EA9-B667-B4C7B2B36CBD}"/>
                </a:ext>
              </a:extLst>
            </p:cNvPr>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grpFill/>
            <a:ln>
              <a:solidFill>
                <a:schemeClr val="accent4">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511;p68">
              <a:extLst>
                <a:ext uri="{FF2B5EF4-FFF2-40B4-BE49-F238E27FC236}">
                  <a16:creationId xmlns:a16="http://schemas.microsoft.com/office/drawing/2014/main" id="{F5D8C966-BAD7-42D1-A80E-41CBD018BB1F}"/>
                </a:ext>
              </a:extLst>
            </p:cNvPr>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grpFill/>
            <a:ln>
              <a:solidFill>
                <a:schemeClr val="accent4">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512;p68">
              <a:extLst>
                <a:ext uri="{FF2B5EF4-FFF2-40B4-BE49-F238E27FC236}">
                  <a16:creationId xmlns:a16="http://schemas.microsoft.com/office/drawing/2014/main" id="{CB3E2C54-C80F-4167-A981-DFE7DEAD9DC8}"/>
                </a:ext>
              </a:extLst>
            </p:cNvPr>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grpFill/>
            <a:ln>
              <a:solidFill>
                <a:schemeClr val="accent4">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513;p68">
              <a:extLst>
                <a:ext uri="{FF2B5EF4-FFF2-40B4-BE49-F238E27FC236}">
                  <a16:creationId xmlns:a16="http://schemas.microsoft.com/office/drawing/2014/main" id="{1073F3C4-8E5B-4E64-839A-5CB054572AF7}"/>
                </a:ext>
              </a:extLst>
            </p:cNvPr>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grpFill/>
            <a:ln>
              <a:solidFill>
                <a:schemeClr val="accent4">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514;p68">
              <a:extLst>
                <a:ext uri="{FF2B5EF4-FFF2-40B4-BE49-F238E27FC236}">
                  <a16:creationId xmlns:a16="http://schemas.microsoft.com/office/drawing/2014/main" id="{1A64BB69-2988-42F9-AF39-F0E04032FF05}"/>
                </a:ext>
              </a:extLst>
            </p:cNvPr>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grpFill/>
            <a:ln>
              <a:solidFill>
                <a:schemeClr val="accent4">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515;p68">
              <a:extLst>
                <a:ext uri="{FF2B5EF4-FFF2-40B4-BE49-F238E27FC236}">
                  <a16:creationId xmlns:a16="http://schemas.microsoft.com/office/drawing/2014/main" id="{E791BE1A-AE93-49A0-97CC-49CF566266AF}"/>
                </a:ext>
              </a:extLst>
            </p:cNvPr>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grpFill/>
            <a:ln>
              <a:solidFill>
                <a:schemeClr val="accent4">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1003;p42">
            <a:hlinkClick r:id="rId6" action="ppaction://hlinksldjump"/>
            <a:extLst>
              <a:ext uri="{FF2B5EF4-FFF2-40B4-BE49-F238E27FC236}">
                <a16:creationId xmlns:a16="http://schemas.microsoft.com/office/drawing/2014/main" id="{E6B11917-6BD3-4087-8CD7-09047F3EE3AA}"/>
              </a:ext>
            </a:extLst>
          </p:cNvPr>
          <p:cNvSpPr txBox="1">
            <a:spLocks/>
          </p:cNvSpPr>
          <p:nvPr/>
        </p:nvSpPr>
        <p:spPr>
          <a:xfrm>
            <a:off x="7791350" y="4755900"/>
            <a:ext cx="1066200" cy="2778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ES">
                <a:solidFill>
                  <a:schemeClr val="accent3">
                    <a:lumMod val="60000"/>
                    <a:lumOff val="40000"/>
                  </a:schemeClr>
                </a:solidFill>
                <a:latin typeface="Oswald"/>
                <a:ea typeface="Oswald"/>
                <a:cs typeface="Oswald"/>
                <a:sym typeface="Oswald"/>
              </a:rPr>
              <a:t>MARIA DB</a:t>
            </a:r>
            <a:endParaRPr lang="es-ES" dirty="0">
              <a:solidFill>
                <a:schemeClr val="accent3">
                  <a:lumMod val="60000"/>
                  <a:lumOff val="40000"/>
                </a:schemeClr>
              </a:solidFill>
              <a:latin typeface="Oswald"/>
              <a:ea typeface="Oswald"/>
              <a:cs typeface="Oswald"/>
              <a:sym typeface="Oswa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pic>
        <p:nvPicPr>
          <p:cNvPr id="3" name="Imagen 2">
            <a:extLst>
              <a:ext uri="{FF2B5EF4-FFF2-40B4-BE49-F238E27FC236}">
                <a16:creationId xmlns:a16="http://schemas.microsoft.com/office/drawing/2014/main" id="{2296E4AB-7607-43A9-8CBC-1EFB86DDD1E8}"/>
              </a:ext>
            </a:extLst>
          </p:cNvPr>
          <p:cNvPicPr>
            <a:picLocks noChangeAspect="1"/>
          </p:cNvPicPr>
          <p:nvPr/>
        </p:nvPicPr>
        <p:blipFill>
          <a:blip r:embed="rId3"/>
          <a:stretch>
            <a:fillRect/>
          </a:stretch>
        </p:blipFill>
        <p:spPr>
          <a:xfrm>
            <a:off x="720000" y="876020"/>
            <a:ext cx="4518689" cy="1982464"/>
          </a:xfrm>
          <a:prstGeom prst="rect">
            <a:avLst/>
          </a:prstGeom>
        </p:spPr>
      </p:pic>
      <p:grpSp>
        <p:nvGrpSpPr>
          <p:cNvPr id="989" name="Google Shape;989;p42"/>
          <p:cNvGrpSpPr/>
          <p:nvPr/>
        </p:nvGrpSpPr>
        <p:grpSpPr>
          <a:xfrm>
            <a:off x="299286" y="189025"/>
            <a:ext cx="133205" cy="119344"/>
            <a:chOff x="222150" y="185025"/>
            <a:chExt cx="170100" cy="152400"/>
          </a:xfrm>
        </p:grpSpPr>
        <p:cxnSp>
          <p:nvCxnSpPr>
            <p:cNvPr id="990" name="Google Shape;990;p4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91" name="Google Shape;991;p4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92" name="Google Shape;992;p4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93" name="Google Shape;993;p42"/>
          <p:cNvGrpSpPr/>
          <p:nvPr/>
        </p:nvGrpSpPr>
        <p:grpSpPr>
          <a:xfrm>
            <a:off x="286625" y="3999999"/>
            <a:ext cx="145867" cy="958251"/>
            <a:chOff x="286625" y="3923799"/>
            <a:chExt cx="145867" cy="958251"/>
          </a:xfrm>
        </p:grpSpPr>
        <p:sp>
          <p:nvSpPr>
            <p:cNvPr id="994" name="Google Shape;994;p4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 name="Google Shape;995;p42"/>
            <p:cNvGrpSpPr/>
            <p:nvPr/>
          </p:nvGrpSpPr>
          <p:grpSpPr>
            <a:xfrm>
              <a:off x="298112" y="4342643"/>
              <a:ext cx="110182" cy="126862"/>
              <a:chOff x="281100" y="2027800"/>
              <a:chExt cx="140700" cy="162000"/>
            </a:xfrm>
          </p:grpSpPr>
          <p:sp>
            <p:nvSpPr>
              <p:cNvPr id="996" name="Google Shape;996;p4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7" name="Google Shape;997;p42"/>
              <p:cNvGrpSpPr/>
              <p:nvPr/>
            </p:nvGrpSpPr>
            <p:grpSpPr>
              <a:xfrm>
                <a:off x="308875" y="2088450"/>
                <a:ext cx="85200" cy="40700"/>
                <a:chOff x="308875" y="2087000"/>
                <a:chExt cx="85200" cy="40700"/>
              </a:xfrm>
            </p:grpSpPr>
            <p:cxnSp>
              <p:nvCxnSpPr>
                <p:cNvPr id="998" name="Google Shape;998;p4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99" name="Google Shape;999;p4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000" name="Google Shape;1000;p42"/>
            <p:cNvGrpSpPr/>
            <p:nvPr/>
          </p:nvGrpSpPr>
          <p:grpSpPr>
            <a:xfrm>
              <a:off x="286625" y="3923799"/>
              <a:ext cx="133200" cy="133200"/>
              <a:chOff x="286625" y="3648899"/>
              <a:chExt cx="133200" cy="133200"/>
            </a:xfrm>
          </p:grpSpPr>
          <p:sp>
            <p:nvSpPr>
              <p:cNvPr id="1001" name="Google Shape;1001;p4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2" name="Google Shape;1012;p42"/>
          <p:cNvSpPr txBox="1">
            <a:spLocks noGrp="1"/>
          </p:cNvSpPr>
          <p:nvPr>
            <p:ph type="title" idx="8"/>
          </p:nvPr>
        </p:nvSpPr>
        <p:spPr>
          <a:xfrm>
            <a:off x="745750" y="231365"/>
            <a:ext cx="8101271"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sz="2400" dirty="0"/>
              <a:t>/13.Crear una variable global a nivel BASE DE DATOS.</a:t>
            </a:r>
          </a:p>
        </p:txBody>
      </p:sp>
      <p:sp>
        <p:nvSpPr>
          <p:cNvPr id="1065" name="Google Shape;1065;p42">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2">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2">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9" name="Google Shape;1069;p42"/>
          <p:cNvGrpSpPr/>
          <p:nvPr/>
        </p:nvGrpSpPr>
        <p:grpSpPr>
          <a:xfrm>
            <a:off x="8022050" y="752550"/>
            <a:ext cx="604800" cy="147600"/>
            <a:chOff x="7688649" y="828750"/>
            <a:chExt cx="604800" cy="147600"/>
          </a:xfrm>
          <a:solidFill>
            <a:schemeClr val="bg1"/>
          </a:solidFill>
        </p:grpSpPr>
        <p:sp>
          <p:nvSpPr>
            <p:cNvPr id="1070" name="Google Shape;1070;p42"/>
            <p:cNvSpPr/>
            <p:nvPr/>
          </p:nvSpPr>
          <p:spPr>
            <a:xfrm>
              <a:off x="81458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2"/>
            <p:cNvSpPr/>
            <p:nvPr/>
          </p:nvSpPr>
          <p:spPr>
            <a:xfrm>
              <a:off x="79172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2"/>
            <p:cNvSpPr/>
            <p:nvPr/>
          </p:nvSpPr>
          <p:spPr>
            <a:xfrm>
              <a:off x="76886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988;p42">
            <a:extLst>
              <a:ext uri="{FF2B5EF4-FFF2-40B4-BE49-F238E27FC236}">
                <a16:creationId xmlns:a16="http://schemas.microsoft.com/office/drawing/2014/main" id="{08D7B32B-E7C0-4A63-AC9D-A2187B3976CF}"/>
              </a:ext>
            </a:extLst>
          </p:cNvPr>
          <p:cNvSpPr txBox="1">
            <a:spLocks noGrp="1"/>
          </p:cNvSpPr>
          <p:nvPr>
            <p:ph type="subTitle" idx="1"/>
          </p:nvPr>
        </p:nvSpPr>
        <p:spPr>
          <a:xfrm>
            <a:off x="720000" y="109797"/>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dirty="0">
                <a:solidFill>
                  <a:schemeClr val="dk2"/>
                </a:solidFill>
                <a:latin typeface="Oswald"/>
                <a:ea typeface="Oswald"/>
                <a:cs typeface="Oswald"/>
                <a:sym typeface="Oswald"/>
              </a:rPr>
              <a:t>BDA-II</a:t>
            </a:r>
            <a:endParaRPr dirty="0">
              <a:solidFill>
                <a:schemeClr val="dk2"/>
              </a:solidFill>
              <a:latin typeface="Oswald"/>
              <a:ea typeface="Oswald"/>
              <a:cs typeface="Oswald"/>
              <a:sym typeface="Oswald"/>
            </a:endParaRPr>
          </a:p>
        </p:txBody>
      </p:sp>
      <p:sp>
        <p:nvSpPr>
          <p:cNvPr id="34" name="Google Shape;1003;p42">
            <a:hlinkClick r:id="rId6" action="ppaction://hlinksldjump"/>
            <a:extLst>
              <a:ext uri="{FF2B5EF4-FFF2-40B4-BE49-F238E27FC236}">
                <a16:creationId xmlns:a16="http://schemas.microsoft.com/office/drawing/2014/main" id="{D10F2A2C-0F7F-4414-AFA4-9EF63D0A8DBC}"/>
              </a:ext>
            </a:extLst>
          </p:cNvPr>
          <p:cNvSpPr txBox="1">
            <a:spLocks/>
          </p:cNvSpPr>
          <p:nvPr/>
        </p:nvSpPr>
        <p:spPr>
          <a:xfrm>
            <a:off x="7791350" y="4755900"/>
            <a:ext cx="1066200" cy="2778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Oswald"/>
              <a:buNone/>
              <a:defRPr sz="2000" b="1" i="0" u="none" strike="noStrike" cap="none">
                <a:solidFill>
                  <a:schemeClr val="dk2"/>
                </a:solidFill>
                <a:latin typeface="Oswald"/>
                <a:ea typeface="Oswald"/>
                <a:cs typeface="Oswald"/>
                <a:sym typeface="Oswald"/>
              </a:defRPr>
            </a:lvl1pPr>
            <a:lvl2pPr marR="0" lvl="1"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2pPr>
            <a:lvl3pPr marR="0" lvl="2"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3pPr>
            <a:lvl4pPr marR="0" lvl="3"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4pPr>
            <a:lvl5pPr marR="0" lvl="4"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5pPr>
            <a:lvl6pPr marR="0" lvl="5"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6pPr>
            <a:lvl7pPr marR="0" lvl="6"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7pPr>
            <a:lvl8pPr marR="0" lvl="7"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8pPr>
            <a:lvl9pPr marR="0" lvl="8"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9pPr>
          </a:lstStyle>
          <a:p>
            <a:pPr algn="r"/>
            <a:r>
              <a:rPr lang="es-ES" sz="1400">
                <a:solidFill>
                  <a:schemeClr val="accent3">
                    <a:lumMod val="60000"/>
                    <a:lumOff val="40000"/>
                  </a:schemeClr>
                </a:solidFill>
              </a:rPr>
              <a:t>MARIA DB</a:t>
            </a:r>
            <a:endParaRPr lang="es-ES" sz="1400" dirty="0">
              <a:solidFill>
                <a:schemeClr val="accent3">
                  <a:lumMod val="60000"/>
                  <a:lumOff val="40000"/>
                </a:schemeClr>
              </a:solidFill>
            </a:endParaRPr>
          </a:p>
        </p:txBody>
      </p:sp>
      <p:sp>
        <p:nvSpPr>
          <p:cNvPr id="35" name="Google Shape;1007;p42">
            <a:extLst>
              <a:ext uri="{FF2B5EF4-FFF2-40B4-BE49-F238E27FC236}">
                <a16:creationId xmlns:a16="http://schemas.microsoft.com/office/drawing/2014/main" id="{A1420B82-68ED-4B75-A3E4-69F45E4C97A8}"/>
              </a:ext>
            </a:extLst>
          </p:cNvPr>
          <p:cNvSpPr txBox="1">
            <a:spLocks/>
          </p:cNvSpPr>
          <p:nvPr/>
        </p:nvSpPr>
        <p:spPr>
          <a:xfrm>
            <a:off x="5580416" y="919842"/>
            <a:ext cx="2500500" cy="39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Oswald"/>
              <a:buNone/>
              <a:defRPr sz="2000" b="1" i="0" u="none" strike="noStrike" cap="none">
                <a:solidFill>
                  <a:schemeClr val="dk2"/>
                </a:solidFill>
                <a:latin typeface="Oswald"/>
                <a:ea typeface="Oswald"/>
                <a:cs typeface="Oswald"/>
                <a:sym typeface="Oswald"/>
              </a:defRPr>
            </a:lvl1pPr>
            <a:lvl2pPr marR="0" lvl="1"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2pPr>
            <a:lvl3pPr marR="0" lvl="2"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3pPr>
            <a:lvl4pPr marR="0" lvl="3"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4pPr>
            <a:lvl5pPr marR="0" lvl="4"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5pPr>
            <a:lvl6pPr marR="0" lvl="5"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6pPr>
            <a:lvl7pPr marR="0" lvl="6"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7pPr>
            <a:lvl8pPr marR="0" lvl="7"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8pPr>
            <a:lvl9pPr marR="0" lvl="8"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9pPr>
          </a:lstStyle>
          <a:p>
            <a:r>
              <a:rPr lang="es-ES" dirty="0"/>
              <a:t>/SUGERENCIAS</a:t>
            </a:r>
          </a:p>
        </p:txBody>
      </p:sp>
      <p:sp>
        <p:nvSpPr>
          <p:cNvPr id="37" name="Google Shape;1011;p42">
            <a:extLst>
              <a:ext uri="{FF2B5EF4-FFF2-40B4-BE49-F238E27FC236}">
                <a16:creationId xmlns:a16="http://schemas.microsoft.com/office/drawing/2014/main" id="{992D9AB1-3D45-46D3-84D8-78098CC3CBA4}"/>
              </a:ext>
            </a:extLst>
          </p:cNvPr>
          <p:cNvSpPr txBox="1">
            <a:spLocks/>
          </p:cNvSpPr>
          <p:nvPr/>
        </p:nvSpPr>
        <p:spPr>
          <a:xfrm>
            <a:off x="5615801" y="1483497"/>
            <a:ext cx="3568397" cy="13016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1pPr>
            <a:lvl2pPr marL="914400" marR="0" lvl="1"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2pPr>
            <a:lvl3pPr marL="1371600" marR="0" lvl="2"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3pPr>
            <a:lvl4pPr marL="1828800" marR="0" lvl="3"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4pPr>
            <a:lvl5pPr marL="2286000" marR="0" lvl="4"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5pPr>
            <a:lvl6pPr marL="2743200" marR="0" lvl="5"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6pPr>
            <a:lvl7pPr marL="3200400" marR="0" lvl="6"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7pPr>
            <a:lvl8pPr marL="3657600" marR="0" lvl="7"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8pPr>
            <a:lvl9pPr marL="4114800" marR="0" lvl="8"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9pPr>
          </a:lstStyle>
          <a:p>
            <a:pPr marL="0" indent="0"/>
            <a:r>
              <a:rPr lang="es-ES" sz="1200" dirty="0"/>
              <a:t>○ Crear una función cualquiera.</a:t>
            </a:r>
          </a:p>
          <a:p>
            <a:pPr marL="0" indent="0"/>
            <a:r>
              <a:rPr lang="es-ES" sz="1200" dirty="0"/>
              <a:t>○ La función debe retornar la variable global</a:t>
            </a:r>
          </a:p>
          <a:p>
            <a:pPr marL="0" indent="0"/>
            <a:endParaRPr lang="es-ES" sz="1200" dirty="0"/>
          </a:p>
          <a:p>
            <a:pPr marL="0" indent="0"/>
            <a:r>
              <a:rPr lang="es-ES" sz="1200" dirty="0"/>
              <a:t>● Crear una variable global de nombre LIMIT.</a:t>
            </a:r>
          </a:p>
          <a:p>
            <a:pPr marL="0" indent="0"/>
            <a:r>
              <a:rPr lang="es-ES" sz="1200" dirty="0"/>
              <a:t>● Este valor debe almacenar un valor entero.</a:t>
            </a:r>
          </a:p>
          <a:p>
            <a:pPr marL="0" indent="0"/>
            <a:endParaRPr lang="es-ES" sz="1200" dirty="0"/>
          </a:p>
        </p:txBody>
      </p:sp>
      <p:sp>
        <p:nvSpPr>
          <p:cNvPr id="41" name="Subtítulo 9">
            <a:extLst>
              <a:ext uri="{FF2B5EF4-FFF2-40B4-BE49-F238E27FC236}">
                <a16:creationId xmlns:a16="http://schemas.microsoft.com/office/drawing/2014/main" id="{681FEB0B-E2D8-4D84-92E7-E4B9F5367632}"/>
              </a:ext>
            </a:extLst>
          </p:cNvPr>
          <p:cNvSpPr txBox="1">
            <a:spLocks/>
          </p:cNvSpPr>
          <p:nvPr/>
        </p:nvSpPr>
        <p:spPr>
          <a:xfrm>
            <a:off x="3483014" y="1724028"/>
            <a:ext cx="1666435" cy="8576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1pPr>
            <a:lvl2pPr marL="914400" marR="0" lvl="1"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2pPr>
            <a:lvl3pPr marL="1371600" marR="0" lvl="2"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3pPr>
            <a:lvl4pPr marL="1828800" marR="0" lvl="3"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4pPr>
            <a:lvl5pPr marL="2286000" marR="0" lvl="4"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5pPr>
            <a:lvl6pPr marL="2743200" marR="0" lvl="5"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6pPr>
            <a:lvl7pPr marL="3200400" marR="0" lvl="6"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7pPr>
            <a:lvl8pPr marL="3657600" marR="0" lvl="7"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8pPr>
            <a:lvl9pPr marL="4114800" marR="0" lvl="8"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9pPr>
          </a:lstStyle>
          <a:p>
            <a:pPr algn="r"/>
            <a:r>
              <a:rPr lang="es-MX" sz="1050" dirty="0">
                <a:solidFill>
                  <a:srgbClr val="0EF698"/>
                </a:solidFill>
              </a:rPr>
              <a:t>Código que Resuelve el Problema</a:t>
            </a:r>
          </a:p>
        </p:txBody>
      </p:sp>
      <p:pic>
        <p:nvPicPr>
          <p:cNvPr id="5" name="Imagen 4">
            <a:extLst>
              <a:ext uri="{FF2B5EF4-FFF2-40B4-BE49-F238E27FC236}">
                <a16:creationId xmlns:a16="http://schemas.microsoft.com/office/drawing/2014/main" id="{D3940E92-F35D-4C84-B301-FD993AA98499}"/>
              </a:ext>
            </a:extLst>
          </p:cNvPr>
          <p:cNvPicPr>
            <a:picLocks noChangeAspect="1"/>
          </p:cNvPicPr>
          <p:nvPr/>
        </p:nvPicPr>
        <p:blipFill>
          <a:blip r:embed="rId7"/>
          <a:stretch>
            <a:fillRect/>
          </a:stretch>
        </p:blipFill>
        <p:spPr>
          <a:xfrm>
            <a:off x="696044" y="3083001"/>
            <a:ext cx="3214220" cy="1950699"/>
          </a:xfrm>
          <a:prstGeom prst="rect">
            <a:avLst/>
          </a:prstGeom>
        </p:spPr>
      </p:pic>
      <p:sp>
        <p:nvSpPr>
          <p:cNvPr id="36" name="Subtítulo 9">
            <a:extLst>
              <a:ext uri="{FF2B5EF4-FFF2-40B4-BE49-F238E27FC236}">
                <a16:creationId xmlns:a16="http://schemas.microsoft.com/office/drawing/2014/main" id="{B4299364-1FE7-4571-9D0F-DB96A99E11FF}"/>
              </a:ext>
            </a:extLst>
          </p:cNvPr>
          <p:cNvSpPr txBox="1">
            <a:spLocks/>
          </p:cNvSpPr>
          <p:nvPr/>
        </p:nvSpPr>
        <p:spPr>
          <a:xfrm>
            <a:off x="3016728" y="2841613"/>
            <a:ext cx="2152650" cy="8576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1pPr>
            <a:lvl2pPr marL="914400" marR="0" lvl="1"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2pPr>
            <a:lvl3pPr marL="1371600" marR="0" lvl="2"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3pPr>
            <a:lvl4pPr marL="1828800" marR="0" lvl="3"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4pPr>
            <a:lvl5pPr marL="2286000" marR="0" lvl="4"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5pPr>
            <a:lvl6pPr marL="2743200" marR="0" lvl="5"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6pPr>
            <a:lvl7pPr marL="3200400" marR="0" lvl="6"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7pPr>
            <a:lvl8pPr marL="3657600" marR="0" lvl="7"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8pPr>
            <a:lvl9pPr marL="4114800" marR="0" lvl="8"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9pPr>
          </a:lstStyle>
          <a:p>
            <a:pPr algn="r"/>
            <a:r>
              <a:rPr lang="es-MX" dirty="0">
                <a:solidFill>
                  <a:schemeClr val="accent2">
                    <a:lumMod val="75000"/>
                  </a:schemeClr>
                </a:solidFill>
              </a:rPr>
              <a:t>Llamando a la Función</a:t>
            </a:r>
          </a:p>
        </p:txBody>
      </p:sp>
      <p:sp>
        <p:nvSpPr>
          <p:cNvPr id="40" name="Subtítulo 9">
            <a:extLst>
              <a:ext uri="{FF2B5EF4-FFF2-40B4-BE49-F238E27FC236}">
                <a16:creationId xmlns:a16="http://schemas.microsoft.com/office/drawing/2014/main" id="{583FAF62-31F3-4F97-B75F-8618BDBE409D}"/>
              </a:ext>
            </a:extLst>
          </p:cNvPr>
          <p:cNvSpPr txBox="1">
            <a:spLocks/>
          </p:cNvSpPr>
          <p:nvPr/>
        </p:nvSpPr>
        <p:spPr>
          <a:xfrm>
            <a:off x="2979344" y="4162292"/>
            <a:ext cx="2152650" cy="8576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1pPr>
            <a:lvl2pPr marL="914400" marR="0" lvl="1"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2pPr>
            <a:lvl3pPr marL="1371600" marR="0" lvl="2"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3pPr>
            <a:lvl4pPr marL="1828800" marR="0" lvl="3"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4pPr>
            <a:lvl5pPr marL="2286000" marR="0" lvl="4"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5pPr>
            <a:lvl6pPr marL="2743200" marR="0" lvl="5"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6pPr>
            <a:lvl7pPr marL="3200400" marR="0" lvl="6"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7pPr>
            <a:lvl8pPr marL="3657600" marR="0" lvl="7"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8pPr>
            <a:lvl9pPr marL="4114800" marR="0" lvl="8"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9pPr>
          </a:lstStyle>
          <a:p>
            <a:pPr algn="r"/>
            <a:r>
              <a:rPr lang="es-MX" dirty="0">
                <a:solidFill>
                  <a:schemeClr val="tx2">
                    <a:lumMod val="75000"/>
                  </a:schemeClr>
                </a:solidFill>
              </a:rPr>
              <a:t>Mostrando la Consola de Salida</a:t>
            </a:r>
          </a:p>
        </p:txBody>
      </p:sp>
      <p:cxnSp>
        <p:nvCxnSpPr>
          <p:cNvPr id="42" name="Conector recto de flecha 41">
            <a:extLst>
              <a:ext uri="{FF2B5EF4-FFF2-40B4-BE49-F238E27FC236}">
                <a16:creationId xmlns:a16="http://schemas.microsoft.com/office/drawing/2014/main" id="{C320EEBA-2A57-416A-919A-11A84B0F750F}"/>
              </a:ext>
            </a:extLst>
          </p:cNvPr>
          <p:cNvCxnSpPr>
            <a:cxnSpLocks/>
          </p:cNvCxnSpPr>
          <p:nvPr/>
        </p:nvCxnSpPr>
        <p:spPr>
          <a:xfrm flipH="1">
            <a:off x="3253352" y="3210446"/>
            <a:ext cx="360626" cy="0"/>
          </a:xfrm>
          <a:prstGeom prst="straightConnector1">
            <a:avLst/>
          </a:prstGeom>
          <a:ln w="38100">
            <a:solidFill>
              <a:schemeClr val="accent2">
                <a:lumMod val="75000"/>
              </a:schemeClr>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590181A4-9195-4FB0-90CF-26565DD3709C}"/>
              </a:ext>
            </a:extLst>
          </p:cNvPr>
          <p:cNvCxnSpPr>
            <a:cxnSpLocks/>
          </p:cNvCxnSpPr>
          <p:nvPr/>
        </p:nvCxnSpPr>
        <p:spPr>
          <a:xfrm flipH="1">
            <a:off x="3086039" y="4682220"/>
            <a:ext cx="615684" cy="139255"/>
          </a:xfrm>
          <a:prstGeom prst="straightConnector1">
            <a:avLst/>
          </a:prstGeom>
          <a:ln w="38100">
            <a:solidFill>
              <a:schemeClr val="tx2">
                <a:lumMod val="75000"/>
              </a:schemeClr>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7" name="Imagen 6">
            <a:extLst>
              <a:ext uri="{FF2B5EF4-FFF2-40B4-BE49-F238E27FC236}">
                <a16:creationId xmlns:a16="http://schemas.microsoft.com/office/drawing/2014/main" id="{47909083-2438-4311-BEEB-D075FBD1A984}"/>
              </a:ext>
            </a:extLst>
          </p:cNvPr>
          <p:cNvPicPr>
            <a:picLocks noChangeAspect="1"/>
          </p:cNvPicPr>
          <p:nvPr/>
        </p:nvPicPr>
        <p:blipFill>
          <a:blip r:embed="rId8"/>
          <a:stretch>
            <a:fillRect/>
          </a:stretch>
        </p:blipFill>
        <p:spPr>
          <a:xfrm>
            <a:off x="5406002" y="2931710"/>
            <a:ext cx="2406795" cy="767384"/>
          </a:xfrm>
          <a:prstGeom prst="rect">
            <a:avLst/>
          </a:prstGeom>
        </p:spPr>
      </p:pic>
      <p:pic>
        <p:nvPicPr>
          <p:cNvPr id="9" name="Imagen 8">
            <a:extLst>
              <a:ext uri="{FF2B5EF4-FFF2-40B4-BE49-F238E27FC236}">
                <a16:creationId xmlns:a16="http://schemas.microsoft.com/office/drawing/2014/main" id="{CC7543AD-CD59-4F9C-B387-B25C30F5934D}"/>
              </a:ext>
            </a:extLst>
          </p:cNvPr>
          <p:cNvPicPr>
            <a:picLocks noChangeAspect="1"/>
          </p:cNvPicPr>
          <p:nvPr/>
        </p:nvPicPr>
        <p:blipFill>
          <a:blip r:embed="rId9"/>
          <a:stretch>
            <a:fillRect/>
          </a:stretch>
        </p:blipFill>
        <p:spPr>
          <a:xfrm>
            <a:off x="5917222" y="3863429"/>
            <a:ext cx="2429923" cy="857620"/>
          </a:xfrm>
          <a:prstGeom prst="rect">
            <a:avLst/>
          </a:prstGeom>
        </p:spPr>
      </p:pic>
      <p:cxnSp>
        <p:nvCxnSpPr>
          <p:cNvPr id="44" name="Conector recto de flecha 43">
            <a:extLst>
              <a:ext uri="{FF2B5EF4-FFF2-40B4-BE49-F238E27FC236}">
                <a16:creationId xmlns:a16="http://schemas.microsoft.com/office/drawing/2014/main" id="{D6D3E7FE-B66F-4EEB-91FF-C2CD49C79AB3}"/>
              </a:ext>
            </a:extLst>
          </p:cNvPr>
          <p:cNvCxnSpPr>
            <a:cxnSpLocks/>
          </p:cNvCxnSpPr>
          <p:nvPr/>
        </p:nvCxnSpPr>
        <p:spPr>
          <a:xfrm flipV="1">
            <a:off x="5169378" y="4466338"/>
            <a:ext cx="822077" cy="124765"/>
          </a:xfrm>
          <a:prstGeom prst="straightConnector1">
            <a:avLst/>
          </a:prstGeom>
          <a:ln w="38100">
            <a:solidFill>
              <a:schemeClr val="tx2">
                <a:lumMod val="75000"/>
              </a:schemeClr>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5" name="Subtítulo 9">
            <a:extLst>
              <a:ext uri="{FF2B5EF4-FFF2-40B4-BE49-F238E27FC236}">
                <a16:creationId xmlns:a16="http://schemas.microsoft.com/office/drawing/2014/main" id="{296209FE-FF7E-4BB6-9E2C-54BF164B38DD}"/>
              </a:ext>
            </a:extLst>
          </p:cNvPr>
          <p:cNvSpPr txBox="1">
            <a:spLocks/>
          </p:cNvSpPr>
          <p:nvPr/>
        </p:nvSpPr>
        <p:spPr>
          <a:xfrm>
            <a:off x="6795955" y="2486003"/>
            <a:ext cx="2277949" cy="8576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1pPr>
            <a:lvl2pPr marL="914400" marR="0" lvl="1"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2pPr>
            <a:lvl3pPr marL="1371600" marR="0" lvl="2"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3pPr>
            <a:lvl4pPr marL="1828800" marR="0" lvl="3"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4pPr>
            <a:lvl5pPr marL="2286000" marR="0" lvl="4"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5pPr>
            <a:lvl6pPr marL="2743200" marR="0" lvl="5"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6pPr>
            <a:lvl7pPr marL="3200400" marR="0" lvl="6"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7pPr>
            <a:lvl8pPr marL="3657600" marR="0" lvl="7"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8pPr>
            <a:lvl9pPr marL="4114800" marR="0" lvl="8"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9pPr>
          </a:lstStyle>
          <a:p>
            <a:pPr algn="r"/>
            <a:r>
              <a:rPr lang="es-MX" dirty="0">
                <a:solidFill>
                  <a:schemeClr val="accent3">
                    <a:lumMod val="60000"/>
                    <a:lumOff val="40000"/>
                  </a:schemeClr>
                </a:solidFill>
              </a:rPr>
              <a:t>Creación </a:t>
            </a:r>
            <a:r>
              <a:rPr lang="es-MX" dirty="0" err="1">
                <a:solidFill>
                  <a:schemeClr val="accent3">
                    <a:lumMod val="60000"/>
                    <a:lumOff val="40000"/>
                  </a:schemeClr>
                </a:solidFill>
              </a:rPr>
              <a:t>var</a:t>
            </a:r>
            <a:r>
              <a:rPr lang="es-MX" dirty="0">
                <a:solidFill>
                  <a:schemeClr val="accent3">
                    <a:lumMod val="60000"/>
                    <a:lumOff val="40000"/>
                  </a:schemeClr>
                </a:solidFill>
              </a:rPr>
              <a:t> global</a:t>
            </a:r>
          </a:p>
        </p:txBody>
      </p:sp>
      <p:cxnSp>
        <p:nvCxnSpPr>
          <p:cNvPr id="46" name="Conector recto de flecha 45">
            <a:extLst>
              <a:ext uri="{FF2B5EF4-FFF2-40B4-BE49-F238E27FC236}">
                <a16:creationId xmlns:a16="http://schemas.microsoft.com/office/drawing/2014/main" id="{2E73D1E9-046F-49D8-8DAB-4C22B2F3E39D}"/>
              </a:ext>
            </a:extLst>
          </p:cNvPr>
          <p:cNvCxnSpPr>
            <a:cxnSpLocks/>
          </p:cNvCxnSpPr>
          <p:nvPr/>
        </p:nvCxnSpPr>
        <p:spPr>
          <a:xfrm flipH="1">
            <a:off x="7700211" y="2999818"/>
            <a:ext cx="469439" cy="127446"/>
          </a:xfrm>
          <a:prstGeom prst="straightConnector1">
            <a:avLst/>
          </a:prstGeom>
          <a:ln w="38100">
            <a:solidFill>
              <a:schemeClr val="accent3">
                <a:lumMod val="60000"/>
                <a:lumOff val="40000"/>
              </a:schemeClr>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22761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grpSp>
        <p:nvGrpSpPr>
          <p:cNvPr id="989" name="Google Shape;989;p42"/>
          <p:cNvGrpSpPr/>
          <p:nvPr/>
        </p:nvGrpSpPr>
        <p:grpSpPr>
          <a:xfrm>
            <a:off x="299286" y="189025"/>
            <a:ext cx="133205" cy="119344"/>
            <a:chOff x="222150" y="185025"/>
            <a:chExt cx="170100" cy="152400"/>
          </a:xfrm>
        </p:grpSpPr>
        <p:cxnSp>
          <p:nvCxnSpPr>
            <p:cNvPr id="990" name="Google Shape;990;p4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91" name="Google Shape;991;p4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92" name="Google Shape;992;p4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93" name="Google Shape;993;p42"/>
          <p:cNvGrpSpPr/>
          <p:nvPr/>
        </p:nvGrpSpPr>
        <p:grpSpPr>
          <a:xfrm>
            <a:off x="286625" y="3999999"/>
            <a:ext cx="145867" cy="958251"/>
            <a:chOff x="286625" y="3923799"/>
            <a:chExt cx="145867" cy="958251"/>
          </a:xfrm>
        </p:grpSpPr>
        <p:sp>
          <p:nvSpPr>
            <p:cNvPr id="994" name="Google Shape;994;p4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 name="Google Shape;995;p42"/>
            <p:cNvGrpSpPr/>
            <p:nvPr/>
          </p:nvGrpSpPr>
          <p:grpSpPr>
            <a:xfrm>
              <a:off x="298112" y="4342643"/>
              <a:ext cx="110182" cy="126862"/>
              <a:chOff x="281100" y="2027800"/>
              <a:chExt cx="140700" cy="162000"/>
            </a:xfrm>
          </p:grpSpPr>
          <p:sp>
            <p:nvSpPr>
              <p:cNvPr id="996" name="Google Shape;996;p4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7" name="Google Shape;997;p42"/>
              <p:cNvGrpSpPr/>
              <p:nvPr/>
            </p:nvGrpSpPr>
            <p:grpSpPr>
              <a:xfrm>
                <a:off x="308875" y="2088450"/>
                <a:ext cx="85200" cy="40700"/>
                <a:chOff x="308875" y="2087000"/>
                <a:chExt cx="85200" cy="40700"/>
              </a:xfrm>
            </p:grpSpPr>
            <p:cxnSp>
              <p:nvCxnSpPr>
                <p:cNvPr id="998" name="Google Shape;998;p4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99" name="Google Shape;999;p4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000" name="Google Shape;1000;p42"/>
            <p:cNvGrpSpPr/>
            <p:nvPr/>
          </p:nvGrpSpPr>
          <p:grpSpPr>
            <a:xfrm>
              <a:off x="286625" y="3923799"/>
              <a:ext cx="133200" cy="133200"/>
              <a:chOff x="286625" y="3648899"/>
              <a:chExt cx="133200" cy="133200"/>
            </a:xfrm>
          </p:grpSpPr>
          <p:sp>
            <p:nvSpPr>
              <p:cNvPr id="1001" name="Google Shape;1001;p4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2" name="Google Shape;1012;p42"/>
          <p:cNvSpPr txBox="1">
            <a:spLocks noGrp="1"/>
          </p:cNvSpPr>
          <p:nvPr>
            <p:ph type="title" idx="8"/>
          </p:nvPr>
        </p:nvSpPr>
        <p:spPr>
          <a:xfrm>
            <a:off x="745750" y="231365"/>
            <a:ext cx="8101271"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sz="2400" dirty="0"/>
              <a:t>/13.Crear una variable global a nivel BASE DE DATOS.</a:t>
            </a:r>
          </a:p>
        </p:txBody>
      </p:sp>
      <p:sp>
        <p:nvSpPr>
          <p:cNvPr id="1065" name="Google Shape;1065;p42">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2">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2">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9" name="Google Shape;1069;p42"/>
          <p:cNvGrpSpPr/>
          <p:nvPr/>
        </p:nvGrpSpPr>
        <p:grpSpPr>
          <a:xfrm>
            <a:off x="8022050" y="752550"/>
            <a:ext cx="604800" cy="147600"/>
            <a:chOff x="7688649" y="828750"/>
            <a:chExt cx="604800" cy="147600"/>
          </a:xfrm>
          <a:solidFill>
            <a:schemeClr val="bg1"/>
          </a:solidFill>
        </p:grpSpPr>
        <p:sp>
          <p:nvSpPr>
            <p:cNvPr id="1070" name="Google Shape;1070;p42"/>
            <p:cNvSpPr/>
            <p:nvPr/>
          </p:nvSpPr>
          <p:spPr>
            <a:xfrm>
              <a:off x="81458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2"/>
            <p:cNvSpPr/>
            <p:nvPr/>
          </p:nvSpPr>
          <p:spPr>
            <a:xfrm>
              <a:off x="79172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2"/>
            <p:cNvSpPr/>
            <p:nvPr/>
          </p:nvSpPr>
          <p:spPr>
            <a:xfrm>
              <a:off x="76886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988;p42">
            <a:extLst>
              <a:ext uri="{FF2B5EF4-FFF2-40B4-BE49-F238E27FC236}">
                <a16:creationId xmlns:a16="http://schemas.microsoft.com/office/drawing/2014/main" id="{08D7B32B-E7C0-4A63-AC9D-A2187B3976CF}"/>
              </a:ext>
            </a:extLst>
          </p:cNvPr>
          <p:cNvSpPr txBox="1">
            <a:spLocks noGrp="1"/>
          </p:cNvSpPr>
          <p:nvPr>
            <p:ph type="subTitle" idx="1"/>
          </p:nvPr>
        </p:nvSpPr>
        <p:spPr>
          <a:xfrm>
            <a:off x="720000" y="109797"/>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dirty="0">
                <a:solidFill>
                  <a:schemeClr val="dk2"/>
                </a:solidFill>
                <a:latin typeface="Oswald"/>
                <a:ea typeface="Oswald"/>
                <a:cs typeface="Oswald"/>
                <a:sym typeface="Oswald"/>
              </a:rPr>
              <a:t>BDA-II</a:t>
            </a:r>
            <a:endParaRPr dirty="0">
              <a:solidFill>
                <a:schemeClr val="dk2"/>
              </a:solidFill>
              <a:latin typeface="Oswald"/>
              <a:ea typeface="Oswald"/>
              <a:cs typeface="Oswald"/>
              <a:sym typeface="Oswald"/>
            </a:endParaRPr>
          </a:p>
        </p:txBody>
      </p:sp>
      <p:sp>
        <p:nvSpPr>
          <p:cNvPr id="34" name="Google Shape;1003;p42">
            <a:hlinkClick r:id="rId5" action="ppaction://hlinksldjump"/>
            <a:extLst>
              <a:ext uri="{FF2B5EF4-FFF2-40B4-BE49-F238E27FC236}">
                <a16:creationId xmlns:a16="http://schemas.microsoft.com/office/drawing/2014/main" id="{D10F2A2C-0F7F-4414-AFA4-9EF63D0A8DBC}"/>
              </a:ext>
            </a:extLst>
          </p:cNvPr>
          <p:cNvSpPr txBox="1">
            <a:spLocks/>
          </p:cNvSpPr>
          <p:nvPr/>
        </p:nvSpPr>
        <p:spPr>
          <a:xfrm>
            <a:off x="7791350" y="4755900"/>
            <a:ext cx="1066200" cy="2778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Oswald"/>
              <a:buNone/>
              <a:defRPr sz="2000" b="1" i="0" u="none" strike="noStrike" cap="none">
                <a:solidFill>
                  <a:schemeClr val="dk2"/>
                </a:solidFill>
                <a:latin typeface="Oswald"/>
                <a:ea typeface="Oswald"/>
                <a:cs typeface="Oswald"/>
                <a:sym typeface="Oswald"/>
              </a:defRPr>
            </a:lvl1pPr>
            <a:lvl2pPr marR="0" lvl="1"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2pPr>
            <a:lvl3pPr marR="0" lvl="2"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3pPr>
            <a:lvl4pPr marR="0" lvl="3"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4pPr>
            <a:lvl5pPr marR="0" lvl="4"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5pPr>
            <a:lvl6pPr marR="0" lvl="5"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6pPr>
            <a:lvl7pPr marR="0" lvl="6"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7pPr>
            <a:lvl8pPr marR="0" lvl="7"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8pPr>
            <a:lvl9pPr marR="0" lvl="8"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9pPr>
          </a:lstStyle>
          <a:p>
            <a:pPr algn="r"/>
            <a:r>
              <a:rPr lang="es-ES" sz="1400">
                <a:solidFill>
                  <a:schemeClr val="accent3">
                    <a:lumMod val="60000"/>
                    <a:lumOff val="40000"/>
                  </a:schemeClr>
                </a:solidFill>
              </a:rPr>
              <a:t>MARIA DB</a:t>
            </a:r>
            <a:endParaRPr lang="es-ES" sz="1400" dirty="0">
              <a:solidFill>
                <a:schemeClr val="accent3">
                  <a:lumMod val="60000"/>
                  <a:lumOff val="40000"/>
                </a:schemeClr>
              </a:solidFill>
            </a:endParaRPr>
          </a:p>
        </p:txBody>
      </p:sp>
      <p:sp>
        <p:nvSpPr>
          <p:cNvPr id="37" name="Google Shape;1011;p42">
            <a:extLst>
              <a:ext uri="{FF2B5EF4-FFF2-40B4-BE49-F238E27FC236}">
                <a16:creationId xmlns:a16="http://schemas.microsoft.com/office/drawing/2014/main" id="{992D9AB1-3D45-46D3-84D8-78098CC3CBA4}"/>
              </a:ext>
            </a:extLst>
          </p:cNvPr>
          <p:cNvSpPr txBox="1">
            <a:spLocks/>
          </p:cNvSpPr>
          <p:nvPr/>
        </p:nvSpPr>
        <p:spPr>
          <a:xfrm>
            <a:off x="5575603" y="1298247"/>
            <a:ext cx="3568397" cy="36600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1pPr>
            <a:lvl2pPr marL="914400" marR="0" lvl="1"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2pPr>
            <a:lvl3pPr marL="1371600" marR="0" lvl="2"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3pPr>
            <a:lvl4pPr marL="1828800" marR="0" lvl="3"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4pPr>
            <a:lvl5pPr marL="2286000" marR="0" lvl="4"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5pPr>
            <a:lvl6pPr marL="2743200" marR="0" lvl="5"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6pPr>
            <a:lvl7pPr marL="3200400" marR="0" lvl="6"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7pPr>
            <a:lvl8pPr marL="3657600" marR="0" lvl="7"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8pPr>
            <a:lvl9pPr marL="4114800" marR="0" lvl="8"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9pPr>
          </a:lstStyle>
          <a:p>
            <a:pPr marL="0" indent="0"/>
            <a:r>
              <a:rPr lang="es-ES" sz="1200" dirty="0"/>
              <a:t>○ Crear una función cualquiera.</a:t>
            </a:r>
          </a:p>
          <a:p>
            <a:pPr marL="0" indent="0"/>
            <a:r>
              <a:rPr lang="es-ES" sz="1200" dirty="0"/>
              <a:t>○ La función debe retornar la variable global</a:t>
            </a:r>
          </a:p>
          <a:p>
            <a:pPr marL="0" indent="0"/>
            <a:endParaRPr lang="es-ES" sz="1200" dirty="0"/>
          </a:p>
          <a:p>
            <a:pPr marL="0" indent="0"/>
            <a:r>
              <a:rPr lang="es-ES" sz="1200" dirty="0"/>
              <a:t>● Crear una variable global de nombre LIMIT.</a:t>
            </a:r>
          </a:p>
          <a:p>
            <a:pPr marL="0" indent="0"/>
            <a:r>
              <a:rPr lang="es-ES" sz="1200" dirty="0"/>
              <a:t>● Este valor debe almacenar un valor entero.</a:t>
            </a:r>
          </a:p>
          <a:p>
            <a:pPr marL="0" indent="0"/>
            <a:endParaRPr lang="es-ES" sz="1200" dirty="0"/>
          </a:p>
          <a:p>
            <a:pPr marL="0" indent="0"/>
            <a:r>
              <a:rPr lang="es-ES" sz="1200" dirty="0"/>
              <a:t>● Crear una función que genere la serie </a:t>
            </a:r>
            <a:r>
              <a:rPr lang="es-ES" sz="1200" dirty="0" err="1"/>
              <a:t>fibonacci</a:t>
            </a:r>
            <a:r>
              <a:rPr lang="es-ES" sz="1200" dirty="0"/>
              <a:t> hasta ese valor</a:t>
            </a:r>
          </a:p>
          <a:p>
            <a:pPr marL="0" indent="0"/>
            <a:r>
              <a:rPr lang="es-ES" sz="1200" dirty="0"/>
              <a:t>LIMIT.</a:t>
            </a:r>
          </a:p>
          <a:p>
            <a:pPr marL="0" indent="0"/>
            <a:endParaRPr lang="es-ES" sz="1200" dirty="0"/>
          </a:p>
          <a:p>
            <a:pPr marL="0" indent="0"/>
            <a:r>
              <a:rPr lang="es-ES" sz="1200" dirty="0"/>
              <a:t>○ Note que el valor LIMIT debe ser usado en la función</a:t>
            </a:r>
          </a:p>
          <a:p>
            <a:pPr marL="0" indent="0"/>
            <a:endParaRPr lang="es-ES" sz="1200" dirty="0"/>
          </a:p>
          <a:p>
            <a:pPr marL="0" indent="0"/>
            <a:r>
              <a:rPr lang="es-ES" sz="1200" dirty="0"/>
              <a:t>○ La función no recibe ningún parámetro.</a:t>
            </a:r>
          </a:p>
          <a:p>
            <a:pPr marL="0" indent="0"/>
            <a:endParaRPr lang="es-ES" sz="1200" dirty="0"/>
          </a:p>
        </p:txBody>
      </p:sp>
      <p:pic>
        <p:nvPicPr>
          <p:cNvPr id="4" name="Imagen 3">
            <a:extLst>
              <a:ext uri="{FF2B5EF4-FFF2-40B4-BE49-F238E27FC236}">
                <a16:creationId xmlns:a16="http://schemas.microsoft.com/office/drawing/2014/main" id="{1C06DFC5-FD76-4E3C-B2C5-78FC9B42E885}"/>
              </a:ext>
            </a:extLst>
          </p:cNvPr>
          <p:cNvPicPr>
            <a:picLocks noChangeAspect="1"/>
          </p:cNvPicPr>
          <p:nvPr/>
        </p:nvPicPr>
        <p:blipFill>
          <a:blip r:embed="rId6"/>
          <a:stretch>
            <a:fillRect/>
          </a:stretch>
        </p:blipFill>
        <p:spPr>
          <a:xfrm>
            <a:off x="974350" y="839110"/>
            <a:ext cx="4195011" cy="4140765"/>
          </a:xfrm>
          <a:prstGeom prst="rect">
            <a:avLst/>
          </a:prstGeom>
        </p:spPr>
      </p:pic>
      <p:sp>
        <p:nvSpPr>
          <p:cNvPr id="47" name="Google Shape;1007;p42">
            <a:extLst>
              <a:ext uri="{FF2B5EF4-FFF2-40B4-BE49-F238E27FC236}">
                <a16:creationId xmlns:a16="http://schemas.microsoft.com/office/drawing/2014/main" id="{7B1854DA-1818-4CCC-A84E-2492F6D97DFF}"/>
              </a:ext>
            </a:extLst>
          </p:cNvPr>
          <p:cNvSpPr txBox="1">
            <a:spLocks/>
          </p:cNvSpPr>
          <p:nvPr/>
        </p:nvSpPr>
        <p:spPr>
          <a:xfrm>
            <a:off x="5580416" y="919842"/>
            <a:ext cx="2500500" cy="39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Oswald"/>
              <a:buNone/>
              <a:defRPr sz="2000" b="1" i="0" u="none" strike="noStrike" cap="none">
                <a:solidFill>
                  <a:schemeClr val="dk2"/>
                </a:solidFill>
                <a:latin typeface="Oswald"/>
                <a:ea typeface="Oswald"/>
                <a:cs typeface="Oswald"/>
                <a:sym typeface="Oswald"/>
              </a:defRPr>
            </a:lvl1pPr>
            <a:lvl2pPr marR="0" lvl="1"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2pPr>
            <a:lvl3pPr marR="0" lvl="2"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3pPr>
            <a:lvl4pPr marR="0" lvl="3"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4pPr>
            <a:lvl5pPr marR="0" lvl="4"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5pPr>
            <a:lvl6pPr marR="0" lvl="5"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6pPr>
            <a:lvl7pPr marR="0" lvl="6"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7pPr>
            <a:lvl8pPr marR="0" lvl="7"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8pPr>
            <a:lvl9pPr marR="0" lvl="8"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9pPr>
          </a:lstStyle>
          <a:p>
            <a:r>
              <a:rPr lang="es-ES" dirty="0"/>
              <a:t>/SUGERENCIAS</a:t>
            </a:r>
          </a:p>
        </p:txBody>
      </p:sp>
      <p:sp>
        <p:nvSpPr>
          <p:cNvPr id="48" name="Subtítulo 9">
            <a:extLst>
              <a:ext uri="{FF2B5EF4-FFF2-40B4-BE49-F238E27FC236}">
                <a16:creationId xmlns:a16="http://schemas.microsoft.com/office/drawing/2014/main" id="{70FBA974-2A83-4BEE-A224-A1EEC8AE5A5A}"/>
              </a:ext>
            </a:extLst>
          </p:cNvPr>
          <p:cNvSpPr txBox="1">
            <a:spLocks/>
          </p:cNvSpPr>
          <p:nvPr/>
        </p:nvSpPr>
        <p:spPr>
          <a:xfrm>
            <a:off x="3681663" y="919842"/>
            <a:ext cx="1487698" cy="8576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1pPr>
            <a:lvl2pPr marL="914400" marR="0" lvl="1"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2pPr>
            <a:lvl3pPr marL="1371600" marR="0" lvl="2"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3pPr>
            <a:lvl4pPr marL="1828800" marR="0" lvl="3"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4pPr>
            <a:lvl5pPr marL="2286000" marR="0" lvl="4"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5pPr>
            <a:lvl6pPr marL="2743200" marR="0" lvl="5"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6pPr>
            <a:lvl7pPr marL="3200400" marR="0" lvl="6"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7pPr>
            <a:lvl8pPr marL="3657600" marR="0" lvl="7"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8pPr>
            <a:lvl9pPr marL="4114800" marR="0" lvl="8"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9pPr>
          </a:lstStyle>
          <a:p>
            <a:pPr algn="r"/>
            <a:r>
              <a:rPr lang="es-MX" sz="1000" dirty="0">
                <a:solidFill>
                  <a:srgbClr val="0EF698"/>
                </a:solidFill>
              </a:rPr>
              <a:t>Código que Resuelve el Problema</a:t>
            </a:r>
          </a:p>
        </p:txBody>
      </p:sp>
    </p:spTree>
    <p:extLst>
      <p:ext uri="{BB962C8B-B14F-4D97-AF65-F5344CB8AC3E}">
        <p14:creationId xmlns:p14="http://schemas.microsoft.com/office/powerpoint/2010/main" val="6572531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grpSp>
        <p:nvGrpSpPr>
          <p:cNvPr id="989" name="Google Shape;989;p42"/>
          <p:cNvGrpSpPr/>
          <p:nvPr/>
        </p:nvGrpSpPr>
        <p:grpSpPr>
          <a:xfrm>
            <a:off x="299286" y="189025"/>
            <a:ext cx="133205" cy="119344"/>
            <a:chOff x="222150" y="185025"/>
            <a:chExt cx="170100" cy="152400"/>
          </a:xfrm>
        </p:grpSpPr>
        <p:cxnSp>
          <p:nvCxnSpPr>
            <p:cNvPr id="990" name="Google Shape;990;p4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91" name="Google Shape;991;p4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92" name="Google Shape;992;p4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93" name="Google Shape;993;p42"/>
          <p:cNvGrpSpPr/>
          <p:nvPr/>
        </p:nvGrpSpPr>
        <p:grpSpPr>
          <a:xfrm>
            <a:off x="286625" y="3999999"/>
            <a:ext cx="145867" cy="958251"/>
            <a:chOff x="286625" y="3923799"/>
            <a:chExt cx="145867" cy="958251"/>
          </a:xfrm>
        </p:grpSpPr>
        <p:sp>
          <p:nvSpPr>
            <p:cNvPr id="994" name="Google Shape;994;p4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 name="Google Shape;995;p42"/>
            <p:cNvGrpSpPr/>
            <p:nvPr/>
          </p:nvGrpSpPr>
          <p:grpSpPr>
            <a:xfrm>
              <a:off x="298112" y="4342643"/>
              <a:ext cx="110182" cy="126862"/>
              <a:chOff x="281100" y="2027800"/>
              <a:chExt cx="140700" cy="162000"/>
            </a:xfrm>
          </p:grpSpPr>
          <p:sp>
            <p:nvSpPr>
              <p:cNvPr id="996" name="Google Shape;996;p4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7" name="Google Shape;997;p42"/>
              <p:cNvGrpSpPr/>
              <p:nvPr/>
            </p:nvGrpSpPr>
            <p:grpSpPr>
              <a:xfrm>
                <a:off x="308875" y="2088450"/>
                <a:ext cx="85200" cy="40700"/>
                <a:chOff x="308875" y="2087000"/>
                <a:chExt cx="85200" cy="40700"/>
              </a:xfrm>
            </p:grpSpPr>
            <p:cxnSp>
              <p:nvCxnSpPr>
                <p:cNvPr id="998" name="Google Shape;998;p4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99" name="Google Shape;999;p4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000" name="Google Shape;1000;p42"/>
            <p:cNvGrpSpPr/>
            <p:nvPr/>
          </p:nvGrpSpPr>
          <p:grpSpPr>
            <a:xfrm>
              <a:off x="286625" y="3923799"/>
              <a:ext cx="133200" cy="133200"/>
              <a:chOff x="286625" y="3648899"/>
              <a:chExt cx="133200" cy="133200"/>
            </a:xfrm>
          </p:grpSpPr>
          <p:sp>
            <p:nvSpPr>
              <p:cNvPr id="1001" name="Google Shape;1001;p4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2" name="Google Shape;1012;p42"/>
          <p:cNvSpPr txBox="1">
            <a:spLocks noGrp="1"/>
          </p:cNvSpPr>
          <p:nvPr>
            <p:ph type="title" idx="8"/>
          </p:nvPr>
        </p:nvSpPr>
        <p:spPr>
          <a:xfrm>
            <a:off x="745750" y="446017"/>
            <a:ext cx="8101271"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sz="2400" dirty="0"/>
              <a:t>/13.Crear una variable global a nivel BASE DE DATOS.</a:t>
            </a:r>
          </a:p>
        </p:txBody>
      </p:sp>
      <p:sp>
        <p:nvSpPr>
          <p:cNvPr id="1065" name="Google Shape;1065;p42">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2">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2">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9" name="Google Shape;1069;p42"/>
          <p:cNvGrpSpPr/>
          <p:nvPr/>
        </p:nvGrpSpPr>
        <p:grpSpPr>
          <a:xfrm>
            <a:off x="8022050" y="752550"/>
            <a:ext cx="604800" cy="147600"/>
            <a:chOff x="7688649" y="828750"/>
            <a:chExt cx="604800" cy="147600"/>
          </a:xfrm>
          <a:solidFill>
            <a:schemeClr val="bg1"/>
          </a:solidFill>
        </p:grpSpPr>
        <p:sp>
          <p:nvSpPr>
            <p:cNvPr id="1070" name="Google Shape;1070;p42"/>
            <p:cNvSpPr/>
            <p:nvPr/>
          </p:nvSpPr>
          <p:spPr>
            <a:xfrm>
              <a:off x="81458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2"/>
            <p:cNvSpPr/>
            <p:nvPr/>
          </p:nvSpPr>
          <p:spPr>
            <a:xfrm>
              <a:off x="79172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2"/>
            <p:cNvSpPr/>
            <p:nvPr/>
          </p:nvSpPr>
          <p:spPr>
            <a:xfrm>
              <a:off x="76886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988;p42">
            <a:extLst>
              <a:ext uri="{FF2B5EF4-FFF2-40B4-BE49-F238E27FC236}">
                <a16:creationId xmlns:a16="http://schemas.microsoft.com/office/drawing/2014/main" id="{08D7B32B-E7C0-4A63-AC9D-A2187B3976CF}"/>
              </a:ext>
            </a:extLst>
          </p:cNvPr>
          <p:cNvSpPr txBox="1">
            <a:spLocks noGrp="1"/>
          </p:cNvSpPr>
          <p:nvPr>
            <p:ph type="subTitle" idx="1"/>
          </p:nvPr>
        </p:nvSpPr>
        <p:spPr>
          <a:xfrm>
            <a:off x="720000" y="109797"/>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dirty="0">
                <a:solidFill>
                  <a:schemeClr val="dk2"/>
                </a:solidFill>
                <a:latin typeface="Oswald"/>
                <a:ea typeface="Oswald"/>
                <a:cs typeface="Oswald"/>
                <a:sym typeface="Oswald"/>
              </a:rPr>
              <a:t>BDA-II</a:t>
            </a:r>
            <a:endParaRPr dirty="0">
              <a:solidFill>
                <a:schemeClr val="dk2"/>
              </a:solidFill>
              <a:latin typeface="Oswald"/>
              <a:ea typeface="Oswald"/>
              <a:cs typeface="Oswald"/>
              <a:sym typeface="Oswald"/>
            </a:endParaRPr>
          </a:p>
        </p:txBody>
      </p:sp>
      <p:sp>
        <p:nvSpPr>
          <p:cNvPr id="34" name="Google Shape;1003;p42">
            <a:hlinkClick r:id="rId5" action="ppaction://hlinksldjump"/>
            <a:extLst>
              <a:ext uri="{FF2B5EF4-FFF2-40B4-BE49-F238E27FC236}">
                <a16:creationId xmlns:a16="http://schemas.microsoft.com/office/drawing/2014/main" id="{D10F2A2C-0F7F-4414-AFA4-9EF63D0A8DBC}"/>
              </a:ext>
            </a:extLst>
          </p:cNvPr>
          <p:cNvSpPr txBox="1">
            <a:spLocks/>
          </p:cNvSpPr>
          <p:nvPr/>
        </p:nvSpPr>
        <p:spPr>
          <a:xfrm>
            <a:off x="7791350" y="4755900"/>
            <a:ext cx="1066200" cy="2778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Oswald"/>
              <a:buNone/>
              <a:defRPr sz="2000" b="1" i="0" u="none" strike="noStrike" cap="none">
                <a:solidFill>
                  <a:schemeClr val="dk2"/>
                </a:solidFill>
                <a:latin typeface="Oswald"/>
                <a:ea typeface="Oswald"/>
                <a:cs typeface="Oswald"/>
                <a:sym typeface="Oswald"/>
              </a:defRPr>
            </a:lvl1pPr>
            <a:lvl2pPr marR="0" lvl="1"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2pPr>
            <a:lvl3pPr marR="0" lvl="2"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3pPr>
            <a:lvl4pPr marR="0" lvl="3"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4pPr>
            <a:lvl5pPr marR="0" lvl="4"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5pPr>
            <a:lvl6pPr marR="0" lvl="5"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6pPr>
            <a:lvl7pPr marR="0" lvl="6"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7pPr>
            <a:lvl8pPr marR="0" lvl="7"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8pPr>
            <a:lvl9pPr marR="0" lvl="8"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9pPr>
          </a:lstStyle>
          <a:p>
            <a:pPr algn="r"/>
            <a:r>
              <a:rPr lang="es-ES" sz="1400">
                <a:solidFill>
                  <a:schemeClr val="accent3">
                    <a:lumMod val="60000"/>
                    <a:lumOff val="40000"/>
                  </a:schemeClr>
                </a:solidFill>
              </a:rPr>
              <a:t>MARIA DB</a:t>
            </a:r>
            <a:endParaRPr lang="es-ES" sz="1400" dirty="0">
              <a:solidFill>
                <a:schemeClr val="accent3">
                  <a:lumMod val="60000"/>
                  <a:lumOff val="40000"/>
                </a:schemeClr>
              </a:solidFill>
            </a:endParaRPr>
          </a:p>
        </p:txBody>
      </p:sp>
      <p:sp>
        <p:nvSpPr>
          <p:cNvPr id="40" name="Subtítulo 9">
            <a:extLst>
              <a:ext uri="{FF2B5EF4-FFF2-40B4-BE49-F238E27FC236}">
                <a16:creationId xmlns:a16="http://schemas.microsoft.com/office/drawing/2014/main" id="{E26687BF-2708-4B2B-9AD2-4F375F821C47}"/>
              </a:ext>
            </a:extLst>
          </p:cNvPr>
          <p:cNvSpPr txBox="1">
            <a:spLocks/>
          </p:cNvSpPr>
          <p:nvPr/>
        </p:nvSpPr>
        <p:spPr>
          <a:xfrm>
            <a:off x="154943" y="1692562"/>
            <a:ext cx="2152650" cy="8576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1pPr>
            <a:lvl2pPr marL="914400" marR="0" lvl="1"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2pPr>
            <a:lvl3pPr marL="1371600" marR="0" lvl="2"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3pPr>
            <a:lvl4pPr marL="1828800" marR="0" lvl="3"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4pPr>
            <a:lvl5pPr marL="2286000" marR="0" lvl="4"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5pPr>
            <a:lvl6pPr marL="2743200" marR="0" lvl="5"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6pPr>
            <a:lvl7pPr marL="3200400" marR="0" lvl="6"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7pPr>
            <a:lvl8pPr marL="3657600" marR="0" lvl="7"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8pPr>
            <a:lvl9pPr marL="4114800" marR="0" lvl="8"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9pPr>
          </a:lstStyle>
          <a:p>
            <a:pPr algn="r"/>
            <a:r>
              <a:rPr lang="es-MX" dirty="0">
                <a:solidFill>
                  <a:srgbClr val="0EF698"/>
                </a:solidFill>
              </a:rPr>
              <a:t>Llamando a la Función</a:t>
            </a:r>
          </a:p>
        </p:txBody>
      </p:sp>
      <p:sp>
        <p:nvSpPr>
          <p:cNvPr id="42" name="Subtítulo 9">
            <a:extLst>
              <a:ext uri="{FF2B5EF4-FFF2-40B4-BE49-F238E27FC236}">
                <a16:creationId xmlns:a16="http://schemas.microsoft.com/office/drawing/2014/main" id="{CA795D5F-E2EE-4FCD-A739-11BBCE435E82}"/>
              </a:ext>
            </a:extLst>
          </p:cNvPr>
          <p:cNvSpPr txBox="1">
            <a:spLocks/>
          </p:cNvSpPr>
          <p:nvPr/>
        </p:nvSpPr>
        <p:spPr>
          <a:xfrm>
            <a:off x="103490" y="3722264"/>
            <a:ext cx="2152650" cy="8576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1pPr>
            <a:lvl2pPr marL="914400" marR="0" lvl="1"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2pPr>
            <a:lvl3pPr marL="1371600" marR="0" lvl="2"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3pPr>
            <a:lvl4pPr marL="1828800" marR="0" lvl="3"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4pPr>
            <a:lvl5pPr marL="2286000" marR="0" lvl="4"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5pPr>
            <a:lvl6pPr marL="2743200" marR="0" lvl="5"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6pPr>
            <a:lvl7pPr marL="3200400" marR="0" lvl="6"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7pPr>
            <a:lvl8pPr marL="3657600" marR="0" lvl="7"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8pPr>
            <a:lvl9pPr marL="4114800" marR="0" lvl="8"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9pPr>
          </a:lstStyle>
          <a:p>
            <a:pPr algn="r"/>
            <a:r>
              <a:rPr lang="es-MX" dirty="0">
                <a:solidFill>
                  <a:schemeClr val="tx2">
                    <a:lumMod val="75000"/>
                  </a:schemeClr>
                </a:solidFill>
              </a:rPr>
              <a:t>Mostrando la Consola de Salida</a:t>
            </a:r>
          </a:p>
        </p:txBody>
      </p:sp>
      <p:sp>
        <p:nvSpPr>
          <p:cNvPr id="3" name="CuadroTexto 2">
            <a:extLst>
              <a:ext uri="{FF2B5EF4-FFF2-40B4-BE49-F238E27FC236}">
                <a16:creationId xmlns:a16="http://schemas.microsoft.com/office/drawing/2014/main" id="{CC143BD4-C540-4096-94A1-3F3EF3C783B9}"/>
              </a:ext>
            </a:extLst>
          </p:cNvPr>
          <p:cNvSpPr txBox="1"/>
          <p:nvPr/>
        </p:nvSpPr>
        <p:spPr>
          <a:xfrm>
            <a:off x="2695074" y="1287379"/>
            <a:ext cx="3801979" cy="738664"/>
          </a:xfrm>
          <a:prstGeom prst="rect">
            <a:avLst/>
          </a:prstGeom>
          <a:noFill/>
        </p:spPr>
        <p:txBody>
          <a:bodyPr wrap="square" rtlCol="0">
            <a:spAutoFit/>
          </a:bodyPr>
          <a:lstStyle/>
          <a:p>
            <a:pPr algn="ctr"/>
            <a:r>
              <a:rPr lang="es-MX" dirty="0">
                <a:solidFill>
                  <a:srgbClr val="FF9119"/>
                </a:solidFill>
              </a:rPr>
              <a:t>LLAMANDO A LA FUNCION Y MOSTRANDO EN CONSOLA</a:t>
            </a:r>
          </a:p>
          <a:p>
            <a:pPr algn="ctr"/>
            <a:endParaRPr lang="es-MX" dirty="0"/>
          </a:p>
        </p:txBody>
      </p:sp>
      <p:cxnSp>
        <p:nvCxnSpPr>
          <p:cNvPr id="43" name="Conector recto de flecha 42">
            <a:extLst>
              <a:ext uri="{FF2B5EF4-FFF2-40B4-BE49-F238E27FC236}">
                <a16:creationId xmlns:a16="http://schemas.microsoft.com/office/drawing/2014/main" id="{86DB2201-ECA7-482C-862C-5CD77B31B2DE}"/>
              </a:ext>
            </a:extLst>
          </p:cNvPr>
          <p:cNvCxnSpPr>
            <a:cxnSpLocks/>
          </p:cNvCxnSpPr>
          <p:nvPr/>
        </p:nvCxnSpPr>
        <p:spPr>
          <a:xfrm>
            <a:off x="2256140" y="2026043"/>
            <a:ext cx="316313" cy="0"/>
          </a:xfrm>
          <a:prstGeom prst="straightConnector1">
            <a:avLst/>
          </a:prstGeom>
          <a:ln w="38100">
            <a:solidFill>
              <a:srgbClr val="0EF698"/>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8064F01B-DF0D-42EE-B183-F45902B7D775}"/>
              </a:ext>
            </a:extLst>
          </p:cNvPr>
          <p:cNvCxnSpPr>
            <a:cxnSpLocks/>
          </p:cNvCxnSpPr>
          <p:nvPr/>
        </p:nvCxnSpPr>
        <p:spPr>
          <a:xfrm>
            <a:off x="2256140" y="4151075"/>
            <a:ext cx="316313" cy="0"/>
          </a:xfrm>
          <a:prstGeom prst="straightConnector1">
            <a:avLst/>
          </a:prstGeom>
          <a:ln w="38100">
            <a:solidFill>
              <a:schemeClr val="tx2">
                <a:lumMod val="75000"/>
              </a:schemeClr>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4" name="Imagen 3">
            <a:extLst>
              <a:ext uri="{FF2B5EF4-FFF2-40B4-BE49-F238E27FC236}">
                <a16:creationId xmlns:a16="http://schemas.microsoft.com/office/drawing/2014/main" id="{F58DEFE2-9DA8-4604-9C7A-32021EE50193}"/>
              </a:ext>
            </a:extLst>
          </p:cNvPr>
          <p:cNvPicPr>
            <a:picLocks noChangeAspect="1"/>
          </p:cNvPicPr>
          <p:nvPr/>
        </p:nvPicPr>
        <p:blipFill>
          <a:blip r:embed="rId6"/>
          <a:stretch>
            <a:fillRect/>
          </a:stretch>
        </p:blipFill>
        <p:spPr>
          <a:xfrm>
            <a:off x="2673967" y="1854667"/>
            <a:ext cx="3844192" cy="2725218"/>
          </a:xfrm>
          <a:prstGeom prst="rect">
            <a:avLst/>
          </a:prstGeom>
        </p:spPr>
      </p:pic>
    </p:spTree>
    <p:extLst>
      <p:ext uri="{BB962C8B-B14F-4D97-AF65-F5344CB8AC3E}">
        <p14:creationId xmlns:p14="http://schemas.microsoft.com/office/powerpoint/2010/main" val="36847185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grpSp>
        <p:nvGrpSpPr>
          <p:cNvPr id="989" name="Google Shape;989;p42"/>
          <p:cNvGrpSpPr/>
          <p:nvPr/>
        </p:nvGrpSpPr>
        <p:grpSpPr>
          <a:xfrm>
            <a:off x="299286" y="189025"/>
            <a:ext cx="133205" cy="119344"/>
            <a:chOff x="222150" y="185025"/>
            <a:chExt cx="170100" cy="152400"/>
          </a:xfrm>
        </p:grpSpPr>
        <p:cxnSp>
          <p:nvCxnSpPr>
            <p:cNvPr id="990" name="Google Shape;990;p4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91" name="Google Shape;991;p4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92" name="Google Shape;992;p4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93" name="Google Shape;993;p42"/>
          <p:cNvGrpSpPr/>
          <p:nvPr/>
        </p:nvGrpSpPr>
        <p:grpSpPr>
          <a:xfrm>
            <a:off x="286625" y="3999999"/>
            <a:ext cx="145867" cy="958251"/>
            <a:chOff x="286625" y="3923799"/>
            <a:chExt cx="145867" cy="958251"/>
          </a:xfrm>
        </p:grpSpPr>
        <p:sp>
          <p:nvSpPr>
            <p:cNvPr id="994" name="Google Shape;994;p4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 name="Google Shape;995;p42"/>
            <p:cNvGrpSpPr/>
            <p:nvPr/>
          </p:nvGrpSpPr>
          <p:grpSpPr>
            <a:xfrm>
              <a:off x="298112" y="4342643"/>
              <a:ext cx="110182" cy="126862"/>
              <a:chOff x="281100" y="2027800"/>
              <a:chExt cx="140700" cy="162000"/>
            </a:xfrm>
          </p:grpSpPr>
          <p:sp>
            <p:nvSpPr>
              <p:cNvPr id="996" name="Google Shape;996;p4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7" name="Google Shape;997;p42"/>
              <p:cNvGrpSpPr/>
              <p:nvPr/>
            </p:nvGrpSpPr>
            <p:grpSpPr>
              <a:xfrm>
                <a:off x="308875" y="2088450"/>
                <a:ext cx="85200" cy="40700"/>
                <a:chOff x="308875" y="2087000"/>
                <a:chExt cx="85200" cy="40700"/>
              </a:xfrm>
            </p:grpSpPr>
            <p:cxnSp>
              <p:nvCxnSpPr>
                <p:cNvPr id="998" name="Google Shape;998;p4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99" name="Google Shape;999;p4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000" name="Google Shape;1000;p42"/>
            <p:cNvGrpSpPr/>
            <p:nvPr/>
          </p:nvGrpSpPr>
          <p:grpSpPr>
            <a:xfrm>
              <a:off x="286625" y="3923799"/>
              <a:ext cx="133200" cy="133200"/>
              <a:chOff x="286625" y="3648899"/>
              <a:chExt cx="133200" cy="133200"/>
            </a:xfrm>
          </p:grpSpPr>
          <p:sp>
            <p:nvSpPr>
              <p:cNvPr id="1001" name="Google Shape;1001;p4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2" name="Google Shape;1012;p42"/>
          <p:cNvSpPr txBox="1">
            <a:spLocks noGrp="1"/>
          </p:cNvSpPr>
          <p:nvPr>
            <p:ph type="title" idx="8"/>
          </p:nvPr>
        </p:nvSpPr>
        <p:spPr>
          <a:xfrm>
            <a:off x="525579" y="459837"/>
            <a:ext cx="8101271"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sz="2400" dirty="0"/>
              <a:t>/14.Crear una función no recibe parámetros (Utilizar WHILE, REPEAT o LOOP).</a:t>
            </a:r>
          </a:p>
        </p:txBody>
      </p:sp>
      <p:sp>
        <p:nvSpPr>
          <p:cNvPr id="1065" name="Google Shape;1065;p42">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2">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2">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9" name="Google Shape;1069;p42"/>
          <p:cNvGrpSpPr/>
          <p:nvPr/>
        </p:nvGrpSpPr>
        <p:grpSpPr>
          <a:xfrm>
            <a:off x="8022050" y="752550"/>
            <a:ext cx="604800" cy="147600"/>
            <a:chOff x="7688649" y="828750"/>
            <a:chExt cx="604800" cy="147600"/>
          </a:xfrm>
          <a:solidFill>
            <a:schemeClr val="bg1"/>
          </a:solidFill>
        </p:grpSpPr>
        <p:sp>
          <p:nvSpPr>
            <p:cNvPr id="1070" name="Google Shape;1070;p42"/>
            <p:cNvSpPr/>
            <p:nvPr/>
          </p:nvSpPr>
          <p:spPr>
            <a:xfrm>
              <a:off x="81458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2"/>
            <p:cNvSpPr/>
            <p:nvPr/>
          </p:nvSpPr>
          <p:spPr>
            <a:xfrm>
              <a:off x="79172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2"/>
            <p:cNvSpPr/>
            <p:nvPr/>
          </p:nvSpPr>
          <p:spPr>
            <a:xfrm>
              <a:off x="76886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988;p42">
            <a:extLst>
              <a:ext uri="{FF2B5EF4-FFF2-40B4-BE49-F238E27FC236}">
                <a16:creationId xmlns:a16="http://schemas.microsoft.com/office/drawing/2014/main" id="{08D7B32B-E7C0-4A63-AC9D-A2187B3976CF}"/>
              </a:ext>
            </a:extLst>
          </p:cNvPr>
          <p:cNvSpPr txBox="1">
            <a:spLocks noGrp="1"/>
          </p:cNvSpPr>
          <p:nvPr>
            <p:ph type="subTitle" idx="1"/>
          </p:nvPr>
        </p:nvSpPr>
        <p:spPr>
          <a:xfrm>
            <a:off x="720000" y="109797"/>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dirty="0">
                <a:solidFill>
                  <a:schemeClr val="dk2"/>
                </a:solidFill>
                <a:latin typeface="Oswald"/>
                <a:ea typeface="Oswald"/>
                <a:cs typeface="Oswald"/>
                <a:sym typeface="Oswald"/>
              </a:rPr>
              <a:t>BDA-II</a:t>
            </a:r>
            <a:endParaRPr dirty="0">
              <a:solidFill>
                <a:schemeClr val="dk2"/>
              </a:solidFill>
              <a:latin typeface="Oswald"/>
              <a:ea typeface="Oswald"/>
              <a:cs typeface="Oswald"/>
              <a:sym typeface="Oswald"/>
            </a:endParaRPr>
          </a:p>
        </p:txBody>
      </p:sp>
      <p:sp>
        <p:nvSpPr>
          <p:cNvPr id="34" name="Google Shape;1003;p42">
            <a:hlinkClick r:id="rId5" action="ppaction://hlinksldjump"/>
            <a:extLst>
              <a:ext uri="{FF2B5EF4-FFF2-40B4-BE49-F238E27FC236}">
                <a16:creationId xmlns:a16="http://schemas.microsoft.com/office/drawing/2014/main" id="{D10F2A2C-0F7F-4414-AFA4-9EF63D0A8DBC}"/>
              </a:ext>
            </a:extLst>
          </p:cNvPr>
          <p:cNvSpPr txBox="1">
            <a:spLocks/>
          </p:cNvSpPr>
          <p:nvPr/>
        </p:nvSpPr>
        <p:spPr>
          <a:xfrm>
            <a:off x="7791350" y="4755900"/>
            <a:ext cx="1066200" cy="2778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Oswald"/>
              <a:buNone/>
              <a:defRPr sz="2000" b="1" i="0" u="none" strike="noStrike" cap="none">
                <a:solidFill>
                  <a:schemeClr val="dk2"/>
                </a:solidFill>
                <a:latin typeface="Oswald"/>
                <a:ea typeface="Oswald"/>
                <a:cs typeface="Oswald"/>
                <a:sym typeface="Oswald"/>
              </a:defRPr>
            </a:lvl1pPr>
            <a:lvl2pPr marR="0" lvl="1"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2pPr>
            <a:lvl3pPr marR="0" lvl="2"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3pPr>
            <a:lvl4pPr marR="0" lvl="3"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4pPr>
            <a:lvl5pPr marR="0" lvl="4"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5pPr>
            <a:lvl6pPr marR="0" lvl="5"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6pPr>
            <a:lvl7pPr marR="0" lvl="6"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7pPr>
            <a:lvl8pPr marR="0" lvl="7"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8pPr>
            <a:lvl9pPr marR="0" lvl="8"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9pPr>
          </a:lstStyle>
          <a:p>
            <a:pPr algn="r"/>
            <a:r>
              <a:rPr lang="es-ES" sz="1400">
                <a:solidFill>
                  <a:schemeClr val="accent3">
                    <a:lumMod val="60000"/>
                    <a:lumOff val="40000"/>
                  </a:schemeClr>
                </a:solidFill>
              </a:rPr>
              <a:t>MARIA DB</a:t>
            </a:r>
            <a:endParaRPr lang="es-ES" sz="1400" dirty="0">
              <a:solidFill>
                <a:schemeClr val="accent3">
                  <a:lumMod val="60000"/>
                  <a:lumOff val="40000"/>
                </a:schemeClr>
              </a:solidFill>
            </a:endParaRPr>
          </a:p>
        </p:txBody>
      </p:sp>
      <p:sp>
        <p:nvSpPr>
          <p:cNvPr id="35" name="Google Shape;1007;p42">
            <a:extLst>
              <a:ext uri="{FF2B5EF4-FFF2-40B4-BE49-F238E27FC236}">
                <a16:creationId xmlns:a16="http://schemas.microsoft.com/office/drawing/2014/main" id="{A1420B82-68ED-4B75-A3E4-69F45E4C97A8}"/>
              </a:ext>
            </a:extLst>
          </p:cNvPr>
          <p:cNvSpPr txBox="1">
            <a:spLocks/>
          </p:cNvSpPr>
          <p:nvPr/>
        </p:nvSpPr>
        <p:spPr>
          <a:xfrm>
            <a:off x="3772943" y="1322298"/>
            <a:ext cx="2500500" cy="39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Oswald"/>
              <a:buNone/>
              <a:defRPr sz="2000" b="1" i="0" u="none" strike="noStrike" cap="none">
                <a:solidFill>
                  <a:schemeClr val="dk2"/>
                </a:solidFill>
                <a:latin typeface="Oswald"/>
                <a:ea typeface="Oswald"/>
                <a:cs typeface="Oswald"/>
                <a:sym typeface="Oswald"/>
              </a:defRPr>
            </a:lvl1pPr>
            <a:lvl2pPr marR="0" lvl="1"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2pPr>
            <a:lvl3pPr marR="0" lvl="2"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3pPr>
            <a:lvl4pPr marR="0" lvl="3"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4pPr>
            <a:lvl5pPr marR="0" lvl="4"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5pPr>
            <a:lvl6pPr marR="0" lvl="5"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6pPr>
            <a:lvl7pPr marR="0" lvl="6"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7pPr>
            <a:lvl8pPr marR="0" lvl="7"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8pPr>
            <a:lvl9pPr marR="0" lvl="8"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9pPr>
          </a:lstStyle>
          <a:p>
            <a:r>
              <a:rPr lang="es-ES" dirty="0"/>
              <a:t>/SUGERENCIAS</a:t>
            </a:r>
          </a:p>
        </p:txBody>
      </p:sp>
      <p:sp>
        <p:nvSpPr>
          <p:cNvPr id="2" name="CuadroTexto 1">
            <a:extLst>
              <a:ext uri="{FF2B5EF4-FFF2-40B4-BE49-F238E27FC236}">
                <a16:creationId xmlns:a16="http://schemas.microsoft.com/office/drawing/2014/main" id="{8C365088-AD79-416E-8923-C9393A9324CC}"/>
              </a:ext>
            </a:extLst>
          </p:cNvPr>
          <p:cNvSpPr txBox="1"/>
          <p:nvPr/>
        </p:nvSpPr>
        <p:spPr>
          <a:xfrm>
            <a:off x="879812" y="1730271"/>
            <a:ext cx="7384376" cy="1384995"/>
          </a:xfrm>
          <a:prstGeom prst="rect">
            <a:avLst/>
          </a:prstGeom>
          <a:noFill/>
        </p:spPr>
        <p:txBody>
          <a:bodyPr wrap="square" rtlCol="0">
            <a:spAutoFit/>
          </a:bodyPr>
          <a:lstStyle/>
          <a:p>
            <a:r>
              <a:rPr lang="es-ES" dirty="0">
                <a:solidFill>
                  <a:schemeClr val="bg1"/>
                </a:solidFill>
              </a:rPr>
              <a:t>○ Previamente deberá de crear una función que obtenga la edad mínima de los</a:t>
            </a:r>
          </a:p>
          <a:p>
            <a:r>
              <a:rPr lang="es-ES" dirty="0">
                <a:solidFill>
                  <a:schemeClr val="bg1"/>
                </a:solidFill>
              </a:rPr>
              <a:t>estudiantes</a:t>
            </a:r>
          </a:p>
          <a:p>
            <a:r>
              <a:rPr lang="es-ES" dirty="0">
                <a:solidFill>
                  <a:schemeClr val="bg1"/>
                </a:solidFill>
              </a:rPr>
              <a:t>■ La función no recibe ningún parámetro.</a:t>
            </a:r>
          </a:p>
          <a:p>
            <a:r>
              <a:rPr lang="es-ES" dirty="0">
                <a:solidFill>
                  <a:schemeClr val="bg1"/>
                </a:solidFill>
              </a:rPr>
              <a:t>■ La función debe de retornar un número.(LA EDAD MÍNIMA).</a:t>
            </a:r>
          </a:p>
          <a:p>
            <a:r>
              <a:rPr lang="es-ES" dirty="0">
                <a:solidFill>
                  <a:schemeClr val="bg1"/>
                </a:solidFill>
              </a:rPr>
              <a:t>○ Si la edad mínima es PAR mostrar todos los pares empezando desde 0 a este</a:t>
            </a:r>
          </a:p>
          <a:p>
            <a:r>
              <a:rPr lang="es-ES" dirty="0">
                <a:solidFill>
                  <a:schemeClr val="bg1"/>
                </a:solidFill>
              </a:rPr>
              <a:t>ese valor de la edad mínima.</a:t>
            </a:r>
          </a:p>
        </p:txBody>
      </p:sp>
      <p:pic>
        <p:nvPicPr>
          <p:cNvPr id="6" name="Imagen 5">
            <a:extLst>
              <a:ext uri="{FF2B5EF4-FFF2-40B4-BE49-F238E27FC236}">
                <a16:creationId xmlns:a16="http://schemas.microsoft.com/office/drawing/2014/main" id="{1D084F5A-C0A3-4DF7-94FB-8A41BA3A89A2}"/>
              </a:ext>
            </a:extLst>
          </p:cNvPr>
          <p:cNvPicPr>
            <a:picLocks noChangeAspect="1"/>
          </p:cNvPicPr>
          <p:nvPr/>
        </p:nvPicPr>
        <p:blipFill>
          <a:blip r:embed="rId6"/>
          <a:stretch>
            <a:fillRect/>
          </a:stretch>
        </p:blipFill>
        <p:spPr>
          <a:xfrm>
            <a:off x="2686050" y="3405027"/>
            <a:ext cx="3771900" cy="586655"/>
          </a:xfrm>
          <a:prstGeom prst="rect">
            <a:avLst/>
          </a:prstGeom>
        </p:spPr>
      </p:pic>
    </p:spTree>
    <p:extLst>
      <p:ext uri="{BB962C8B-B14F-4D97-AF65-F5344CB8AC3E}">
        <p14:creationId xmlns:p14="http://schemas.microsoft.com/office/powerpoint/2010/main" val="34026296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grpSp>
        <p:nvGrpSpPr>
          <p:cNvPr id="989" name="Google Shape;989;p42"/>
          <p:cNvGrpSpPr/>
          <p:nvPr/>
        </p:nvGrpSpPr>
        <p:grpSpPr>
          <a:xfrm>
            <a:off x="299286" y="189025"/>
            <a:ext cx="133205" cy="119344"/>
            <a:chOff x="222150" y="185025"/>
            <a:chExt cx="170100" cy="152400"/>
          </a:xfrm>
        </p:grpSpPr>
        <p:cxnSp>
          <p:nvCxnSpPr>
            <p:cNvPr id="990" name="Google Shape;990;p4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91" name="Google Shape;991;p4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92" name="Google Shape;992;p4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93" name="Google Shape;993;p42"/>
          <p:cNvGrpSpPr/>
          <p:nvPr/>
        </p:nvGrpSpPr>
        <p:grpSpPr>
          <a:xfrm>
            <a:off x="286625" y="3999999"/>
            <a:ext cx="145867" cy="958251"/>
            <a:chOff x="286625" y="3923799"/>
            <a:chExt cx="145867" cy="958251"/>
          </a:xfrm>
        </p:grpSpPr>
        <p:sp>
          <p:nvSpPr>
            <p:cNvPr id="994" name="Google Shape;994;p4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 name="Google Shape;995;p42"/>
            <p:cNvGrpSpPr/>
            <p:nvPr/>
          </p:nvGrpSpPr>
          <p:grpSpPr>
            <a:xfrm>
              <a:off x="298112" y="4342643"/>
              <a:ext cx="110182" cy="126862"/>
              <a:chOff x="281100" y="2027800"/>
              <a:chExt cx="140700" cy="162000"/>
            </a:xfrm>
          </p:grpSpPr>
          <p:sp>
            <p:nvSpPr>
              <p:cNvPr id="996" name="Google Shape;996;p4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7" name="Google Shape;997;p42"/>
              <p:cNvGrpSpPr/>
              <p:nvPr/>
            </p:nvGrpSpPr>
            <p:grpSpPr>
              <a:xfrm>
                <a:off x="308875" y="2088450"/>
                <a:ext cx="85200" cy="40700"/>
                <a:chOff x="308875" y="2087000"/>
                <a:chExt cx="85200" cy="40700"/>
              </a:xfrm>
            </p:grpSpPr>
            <p:cxnSp>
              <p:nvCxnSpPr>
                <p:cNvPr id="998" name="Google Shape;998;p4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99" name="Google Shape;999;p4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000" name="Google Shape;1000;p42"/>
            <p:cNvGrpSpPr/>
            <p:nvPr/>
          </p:nvGrpSpPr>
          <p:grpSpPr>
            <a:xfrm>
              <a:off x="286625" y="3923799"/>
              <a:ext cx="133200" cy="133200"/>
              <a:chOff x="286625" y="3648899"/>
              <a:chExt cx="133200" cy="133200"/>
            </a:xfrm>
          </p:grpSpPr>
          <p:sp>
            <p:nvSpPr>
              <p:cNvPr id="1001" name="Google Shape;1001;p4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2" name="Google Shape;1012;p42"/>
          <p:cNvSpPr txBox="1">
            <a:spLocks noGrp="1"/>
          </p:cNvSpPr>
          <p:nvPr>
            <p:ph type="title" idx="8"/>
          </p:nvPr>
        </p:nvSpPr>
        <p:spPr>
          <a:xfrm>
            <a:off x="525579" y="459837"/>
            <a:ext cx="8101271"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sz="2400" dirty="0"/>
              <a:t>/14.Crear una función no recibe parámetros (Utilizar WHILE, REPEAT o LOOP).</a:t>
            </a:r>
          </a:p>
        </p:txBody>
      </p:sp>
      <p:sp>
        <p:nvSpPr>
          <p:cNvPr id="1065" name="Google Shape;1065;p42">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2">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2">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9" name="Google Shape;1069;p42"/>
          <p:cNvGrpSpPr/>
          <p:nvPr/>
        </p:nvGrpSpPr>
        <p:grpSpPr>
          <a:xfrm>
            <a:off x="8022050" y="752550"/>
            <a:ext cx="604800" cy="147600"/>
            <a:chOff x="7688649" y="828750"/>
            <a:chExt cx="604800" cy="147600"/>
          </a:xfrm>
          <a:solidFill>
            <a:schemeClr val="bg1"/>
          </a:solidFill>
        </p:grpSpPr>
        <p:sp>
          <p:nvSpPr>
            <p:cNvPr id="1070" name="Google Shape;1070;p42"/>
            <p:cNvSpPr/>
            <p:nvPr/>
          </p:nvSpPr>
          <p:spPr>
            <a:xfrm>
              <a:off x="81458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2"/>
            <p:cNvSpPr/>
            <p:nvPr/>
          </p:nvSpPr>
          <p:spPr>
            <a:xfrm>
              <a:off x="79172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2"/>
            <p:cNvSpPr/>
            <p:nvPr/>
          </p:nvSpPr>
          <p:spPr>
            <a:xfrm>
              <a:off x="76886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988;p42">
            <a:extLst>
              <a:ext uri="{FF2B5EF4-FFF2-40B4-BE49-F238E27FC236}">
                <a16:creationId xmlns:a16="http://schemas.microsoft.com/office/drawing/2014/main" id="{08D7B32B-E7C0-4A63-AC9D-A2187B3976CF}"/>
              </a:ext>
            </a:extLst>
          </p:cNvPr>
          <p:cNvSpPr txBox="1">
            <a:spLocks noGrp="1"/>
          </p:cNvSpPr>
          <p:nvPr>
            <p:ph type="subTitle" idx="1"/>
          </p:nvPr>
        </p:nvSpPr>
        <p:spPr>
          <a:xfrm>
            <a:off x="720000" y="109797"/>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dirty="0">
                <a:solidFill>
                  <a:schemeClr val="dk2"/>
                </a:solidFill>
                <a:latin typeface="Oswald"/>
                <a:ea typeface="Oswald"/>
                <a:cs typeface="Oswald"/>
                <a:sym typeface="Oswald"/>
              </a:rPr>
              <a:t>BDA-II</a:t>
            </a:r>
            <a:endParaRPr dirty="0">
              <a:solidFill>
                <a:schemeClr val="dk2"/>
              </a:solidFill>
              <a:latin typeface="Oswald"/>
              <a:ea typeface="Oswald"/>
              <a:cs typeface="Oswald"/>
              <a:sym typeface="Oswald"/>
            </a:endParaRPr>
          </a:p>
        </p:txBody>
      </p:sp>
      <p:sp>
        <p:nvSpPr>
          <p:cNvPr id="34" name="Google Shape;1003;p42">
            <a:hlinkClick r:id="rId5" action="ppaction://hlinksldjump"/>
            <a:extLst>
              <a:ext uri="{FF2B5EF4-FFF2-40B4-BE49-F238E27FC236}">
                <a16:creationId xmlns:a16="http://schemas.microsoft.com/office/drawing/2014/main" id="{D10F2A2C-0F7F-4414-AFA4-9EF63D0A8DBC}"/>
              </a:ext>
            </a:extLst>
          </p:cNvPr>
          <p:cNvSpPr txBox="1">
            <a:spLocks/>
          </p:cNvSpPr>
          <p:nvPr/>
        </p:nvSpPr>
        <p:spPr>
          <a:xfrm>
            <a:off x="7791350" y="4755900"/>
            <a:ext cx="1066200" cy="2778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Oswald"/>
              <a:buNone/>
              <a:defRPr sz="2000" b="1" i="0" u="none" strike="noStrike" cap="none">
                <a:solidFill>
                  <a:schemeClr val="dk2"/>
                </a:solidFill>
                <a:latin typeface="Oswald"/>
                <a:ea typeface="Oswald"/>
                <a:cs typeface="Oswald"/>
                <a:sym typeface="Oswald"/>
              </a:defRPr>
            </a:lvl1pPr>
            <a:lvl2pPr marR="0" lvl="1"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2pPr>
            <a:lvl3pPr marR="0" lvl="2"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3pPr>
            <a:lvl4pPr marR="0" lvl="3"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4pPr>
            <a:lvl5pPr marR="0" lvl="4"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5pPr>
            <a:lvl6pPr marR="0" lvl="5"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6pPr>
            <a:lvl7pPr marR="0" lvl="6"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7pPr>
            <a:lvl8pPr marR="0" lvl="7"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8pPr>
            <a:lvl9pPr marR="0" lvl="8"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9pPr>
          </a:lstStyle>
          <a:p>
            <a:pPr algn="r"/>
            <a:r>
              <a:rPr lang="es-ES" sz="1400">
                <a:solidFill>
                  <a:schemeClr val="accent3">
                    <a:lumMod val="60000"/>
                    <a:lumOff val="40000"/>
                  </a:schemeClr>
                </a:solidFill>
              </a:rPr>
              <a:t>MARIA DB</a:t>
            </a:r>
            <a:endParaRPr lang="es-ES" sz="1400" dirty="0">
              <a:solidFill>
                <a:schemeClr val="accent3">
                  <a:lumMod val="60000"/>
                  <a:lumOff val="40000"/>
                </a:schemeClr>
              </a:solidFill>
            </a:endParaRPr>
          </a:p>
        </p:txBody>
      </p:sp>
      <p:sp>
        <p:nvSpPr>
          <p:cNvPr id="35" name="Google Shape;1007;p42">
            <a:extLst>
              <a:ext uri="{FF2B5EF4-FFF2-40B4-BE49-F238E27FC236}">
                <a16:creationId xmlns:a16="http://schemas.microsoft.com/office/drawing/2014/main" id="{A1420B82-68ED-4B75-A3E4-69F45E4C97A8}"/>
              </a:ext>
            </a:extLst>
          </p:cNvPr>
          <p:cNvSpPr txBox="1">
            <a:spLocks/>
          </p:cNvSpPr>
          <p:nvPr/>
        </p:nvSpPr>
        <p:spPr>
          <a:xfrm>
            <a:off x="3772943" y="1322298"/>
            <a:ext cx="2500500" cy="39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Oswald"/>
              <a:buNone/>
              <a:defRPr sz="2000" b="1" i="0" u="none" strike="noStrike" cap="none">
                <a:solidFill>
                  <a:schemeClr val="dk2"/>
                </a:solidFill>
                <a:latin typeface="Oswald"/>
                <a:ea typeface="Oswald"/>
                <a:cs typeface="Oswald"/>
                <a:sym typeface="Oswald"/>
              </a:defRPr>
            </a:lvl1pPr>
            <a:lvl2pPr marR="0" lvl="1"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2pPr>
            <a:lvl3pPr marR="0" lvl="2"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3pPr>
            <a:lvl4pPr marR="0" lvl="3"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4pPr>
            <a:lvl5pPr marR="0" lvl="4"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5pPr>
            <a:lvl6pPr marR="0" lvl="5"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6pPr>
            <a:lvl7pPr marR="0" lvl="6"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7pPr>
            <a:lvl8pPr marR="0" lvl="7"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8pPr>
            <a:lvl9pPr marR="0" lvl="8"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9pPr>
          </a:lstStyle>
          <a:p>
            <a:r>
              <a:rPr lang="es-ES" dirty="0"/>
              <a:t>/SUGERENCIAS</a:t>
            </a:r>
          </a:p>
        </p:txBody>
      </p:sp>
      <p:sp>
        <p:nvSpPr>
          <p:cNvPr id="2" name="CuadroTexto 1">
            <a:extLst>
              <a:ext uri="{FF2B5EF4-FFF2-40B4-BE49-F238E27FC236}">
                <a16:creationId xmlns:a16="http://schemas.microsoft.com/office/drawing/2014/main" id="{8C365088-AD79-416E-8923-C9393A9324CC}"/>
              </a:ext>
            </a:extLst>
          </p:cNvPr>
          <p:cNvSpPr txBox="1"/>
          <p:nvPr/>
        </p:nvSpPr>
        <p:spPr>
          <a:xfrm>
            <a:off x="879812" y="1730271"/>
            <a:ext cx="7370838" cy="523220"/>
          </a:xfrm>
          <a:prstGeom prst="rect">
            <a:avLst/>
          </a:prstGeom>
          <a:noFill/>
        </p:spPr>
        <p:txBody>
          <a:bodyPr wrap="square" rtlCol="0">
            <a:spAutoFit/>
          </a:bodyPr>
          <a:lstStyle/>
          <a:p>
            <a:r>
              <a:rPr lang="es-ES" dirty="0">
                <a:solidFill>
                  <a:schemeClr val="bg1"/>
                </a:solidFill>
              </a:rPr>
              <a:t>○ Si la edad mínima es IMPAR mostrar descendentemente todos los impares hasta el valor 0.</a:t>
            </a:r>
          </a:p>
        </p:txBody>
      </p:sp>
      <p:pic>
        <p:nvPicPr>
          <p:cNvPr id="4" name="Imagen 3">
            <a:extLst>
              <a:ext uri="{FF2B5EF4-FFF2-40B4-BE49-F238E27FC236}">
                <a16:creationId xmlns:a16="http://schemas.microsoft.com/office/drawing/2014/main" id="{AD13BDAE-7E03-4666-89D1-6A182147EC3B}"/>
              </a:ext>
            </a:extLst>
          </p:cNvPr>
          <p:cNvPicPr>
            <a:picLocks noChangeAspect="1"/>
          </p:cNvPicPr>
          <p:nvPr/>
        </p:nvPicPr>
        <p:blipFill>
          <a:blip r:embed="rId6"/>
          <a:stretch>
            <a:fillRect/>
          </a:stretch>
        </p:blipFill>
        <p:spPr>
          <a:xfrm>
            <a:off x="2810231" y="2379725"/>
            <a:ext cx="3657600" cy="571500"/>
          </a:xfrm>
          <a:prstGeom prst="rect">
            <a:avLst/>
          </a:prstGeom>
        </p:spPr>
      </p:pic>
      <p:sp>
        <p:nvSpPr>
          <p:cNvPr id="32" name="CuadroTexto 31">
            <a:extLst>
              <a:ext uri="{FF2B5EF4-FFF2-40B4-BE49-F238E27FC236}">
                <a16:creationId xmlns:a16="http://schemas.microsoft.com/office/drawing/2014/main" id="{D9D9FE1F-87DD-4BCB-895B-D92E35237967}"/>
              </a:ext>
            </a:extLst>
          </p:cNvPr>
          <p:cNvSpPr txBox="1"/>
          <p:nvPr/>
        </p:nvSpPr>
        <p:spPr>
          <a:xfrm>
            <a:off x="953612" y="3156853"/>
            <a:ext cx="7370838" cy="954107"/>
          </a:xfrm>
          <a:prstGeom prst="rect">
            <a:avLst/>
          </a:prstGeom>
          <a:noFill/>
        </p:spPr>
        <p:txBody>
          <a:bodyPr wrap="square" rtlCol="0">
            <a:spAutoFit/>
          </a:bodyPr>
          <a:lstStyle/>
          <a:p>
            <a:r>
              <a:rPr lang="es-ES" dirty="0">
                <a:solidFill>
                  <a:schemeClr val="bg1"/>
                </a:solidFill>
              </a:rPr>
              <a:t>○ Retornar la nueva cadena concatenada.</a:t>
            </a:r>
          </a:p>
          <a:p>
            <a:r>
              <a:rPr lang="es-ES" dirty="0">
                <a:solidFill>
                  <a:schemeClr val="bg1"/>
                </a:solidFill>
              </a:rPr>
              <a:t>○ Adjuntar el código SQL generado y una imagen de su correcto</a:t>
            </a:r>
          </a:p>
          <a:p>
            <a:r>
              <a:rPr lang="es-ES" dirty="0">
                <a:solidFill>
                  <a:schemeClr val="bg1"/>
                </a:solidFill>
              </a:rPr>
              <a:t>funcionamiento.</a:t>
            </a:r>
          </a:p>
          <a:p>
            <a:r>
              <a:rPr lang="es-ES" dirty="0">
                <a:solidFill>
                  <a:schemeClr val="bg1"/>
                </a:solidFill>
              </a:rPr>
              <a:t>○ Nota: Esta función está llamando a otra función, considere eso.</a:t>
            </a:r>
          </a:p>
        </p:txBody>
      </p:sp>
    </p:spTree>
    <p:extLst>
      <p:ext uri="{BB962C8B-B14F-4D97-AF65-F5344CB8AC3E}">
        <p14:creationId xmlns:p14="http://schemas.microsoft.com/office/powerpoint/2010/main" val="1566816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grpSp>
        <p:nvGrpSpPr>
          <p:cNvPr id="989" name="Google Shape;989;p42"/>
          <p:cNvGrpSpPr/>
          <p:nvPr/>
        </p:nvGrpSpPr>
        <p:grpSpPr>
          <a:xfrm>
            <a:off x="299286" y="189025"/>
            <a:ext cx="133205" cy="119344"/>
            <a:chOff x="222150" y="185025"/>
            <a:chExt cx="170100" cy="152400"/>
          </a:xfrm>
        </p:grpSpPr>
        <p:cxnSp>
          <p:nvCxnSpPr>
            <p:cNvPr id="990" name="Google Shape;990;p4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91" name="Google Shape;991;p4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92" name="Google Shape;992;p4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93" name="Google Shape;993;p42"/>
          <p:cNvGrpSpPr/>
          <p:nvPr/>
        </p:nvGrpSpPr>
        <p:grpSpPr>
          <a:xfrm>
            <a:off x="286625" y="3999999"/>
            <a:ext cx="145867" cy="958251"/>
            <a:chOff x="286625" y="3923799"/>
            <a:chExt cx="145867" cy="958251"/>
          </a:xfrm>
        </p:grpSpPr>
        <p:sp>
          <p:nvSpPr>
            <p:cNvPr id="994" name="Google Shape;994;p4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 name="Google Shape;995;p42"/>
            <p:cNvGrpSpPr/>
            <p:nvPr/>
          </p:nvGrpSpPr>
          <p:grpSpPr>
            <a:xfrm>
              <a:off x="298112" y="4342643"/>
              <a:ext cx="110182" cy="126862"/>
              <a:chOff x="281100" y="2027800"/>
              <a:chExt cx="140700" cy="162000"/>
            </a:xfrm>
          </p:grpSpPr>
          <p:sp>
            <p:nvSpPr>
              <p:cNvPr id="996" name="Google Shape;996;p4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7" name="Google Shape;997;p42"/>
              <p:cNvGrpSpPr/>
              <p:nvPr/>
            </p:nvGrpSpPr>
            <p:grpSpPr>
              <a:xfrm>
                <a:off x="308875" y="2088450"/>
                <a:ext cx="85200" cy="40700"/>
                <a:chOff x="308875" y="2087000"/>
                <a:chExt cx="85200" cy="40700"/>
              </a:xfrm>
            </p:grpSpPr>
            <p:cxnSp>
              <p:nvCxnSpPr>
                <p:cNvPr id="998" name="Google Shape;998;p4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99" name="Google Shape;999;p4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000" name="Google Shape;1000;p42"/>
            <p:cNvGrpSpPr/>
            <p:nvPr/>
          </p:nvGrpSpPr>
          <p:grpSpPr>
            <a:xfrm>
              <a:off x="286625" y="3923799"/>
              <a:ext cx="133200" cy="133200"/>
              <a:chOff x="286625" y="3648899"/>
              <a:chExt cx="133200" cy="133200"/>
            </a:xfrm>
          </p:grpSpPr>
          <p:sp>
            <p:nvSpPr>
              <p:cNvPr id="1001" name="Google Shape;1001;p4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2" name="Google Shape;1012;p42"/>
          <p:cNvSpPr txBox="1">
            <a:spLocks noGrp="1"/>
          </p:cNvSpPr>
          <p:nvPr>
            <p:ph type="title" idx="8"/>
          </p:nvPr>
        </p:nvSpPr>
        <p:spPr>
          <a:xfrm>
            <a:off x="525579" y="459837"/>
            <a:ext cx="8101271"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sz="2400" dirty="0"/>
              <a:t>/14.Crear una función no recibe parámetros (Utilizar WHILE, REPEAT o LOOP).</a:t>
            </a:r>
          </a:p>
        </p:txBody>
      </p:sp>
      <p:sp>
        <p:nvSpPr>
          <p:cNvPr id="1065" name="Google Shape;1065;p42">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2">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2">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9" name="Google Shape;1069;p42"/>
          <p:cNvGrpSpPr/>
          <p:nvPr/>
        </p:nvGrpSpPr>
        <p:grpSpPr>
          <a:xfrm>
            <a:off x="8022050" y="752550"/>
            <a:ext cx="604800" cy="147600"/>
            <a:chOff x="7688649" y="828750"/>
            <a:chExt cx="604800" cy="147600"/>
          </a:xfrm>
          <a:solidFill>
            <a:schemeClr val="bg1"/>
          </a:solidFill>
        </p:grpSpPr>
        <p:sp>
          <p:nvSpPr>
            <p:cNvPr id="1070" name="Google Shape;1070;p42"/>
            <p:cNvSpPr/>
            <p:nvPr/>
          </p:nvSpPr>
          <p:spPr>
            <a:xfrm>
              <a:off x="81458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2"/>
            <p:cNvSpPr/>
            <p:nvPr/>
          </p:nvSpPr>
          <p:spPr>
            <a:xfrm>
              <a:off x="79172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2"/>
            <p:cNvSpPr/>
            <p:nvPr/>
          </p:nvSpPr>
          <p:spPr>
            <a:xfrm>
              <a:off x="76886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988;p42">
            <a:extLst>
              <a:ext uri="{FF2B5EF4-FFF2-40B4-BE49-F238E27FC236}">
                <a16:creationId xmlns:a16="http://schemas.microsoft.com/office/drawing/2014/main" id="{08D7B32B-E7C0-4A63-AC9D-A2187B3976CF}"/>
              </a:ext>
            </a:extLst>
          </p:cNvPr>
          <p:cNvSpPr txBox="1">
            <a:spLocks noGrp="1"/>
          </p:cNvSpPr>
          <p:nvPr>
            <p:ph type="subTitle" idx="1"/>
          </p:nvPr>
        </p:nvSpPr>
        <p:spPr>
          <a:xfrm>
            <a:off x="720000" y="109797"/>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dirty="0">
                <a:solidFill>
                  <a:schemeClr val="dk2"/>
                </a:solidFill>
                <a:latin typeface="Oswald"/>
                <a:ea typeface="Oswald"/>
                <a:cs typeface="Oswald"/>
                <a:sym typeface="Oswald"/>
              </a:rPr>
              <a:t>BDA-II</a:t>
            </a:r>
            <a:endParaRPr dirty="0">
              <a:solidFill>
                <a:schemeClr val="dk2"/>
              </a:solidFill>
              <a:latin typeface="Oswald"/>
              <a:ea typeface="Oswald"/>
              <a:cs typeface="Oswald"/>
              <a:sym typeface="Oswald"/>
            </a:endParaRPr>
          </a:p>
        </p:txBody>
      </p:sp>
      <p:sp>
        <p:nvSpPr>
          <p:cNvPr id="34" name="Google Shape;1003;p42">
            <a:hlinkClick r:id="rId5" action="ppaction://hlinksldjump"/>
            <a:extLst>
              <a:ext uri="{FF2B5EF4-FFF2-40B4-BE49-F238E27FC236}">
                <a16:creationId xmlns:a16="http://schemas.microsoft.com/office/drawing/2014/main" id="{D10F2A2C-0F7F-4414-AFA4-9EF63D0A8DBC}"/>
              </a:ext>
            </a:extLst>
          </p:cNvPr>
          <p:cNvSpPr txBox="1">
            <a:spLocks/>
          </p:cNvSpPr>
          <p:nvPr/>
        </p:nvSpPr>
        <p:spPr>
          <a:xfrm>
            <a:off x="7791350" y="4755900"/>
            <a:ext cx="1066200" cy="2778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Oswald"/>
              <a:buNone/>
              <a:defRPr sz="2000" b="1" i="0" u="none" strike="noStrike" cap="none">
                <a:solidFill>
                  <a:schemeClr val="dk2"/>
                </a:solidFill>
                <a:latin typeface="Oswald"/>
                <a:ea typeface="Oswald"/>
                <a:cs typeface="Oswald"/>
                <a:sym typeface="Oswald"/>
              </a:defRPr>
            </a:lvl1pPr>
            <a:lvl2pPr marR="0" lvl="1"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2pPr>
            <a:lvl3pPr marR="0" lvl="2"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3pPr>
            <a:lvl4pPr marR="0" lvl="3"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4pPr>
            <a:lvl5pPr marR="0" lvl="4"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5pPr>
            <a:lvl6pPr marR="0" lvl="5"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6pPr>
            <a:lvl7pPr marR="0" lvl="6"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7pPr>
            <a:lvl8pPr marR="0" lvl="7"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8pPr>
            <a:lvl9pPr marR="0" lvl="8"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9pPr>
          </a:lstStyle>
          <a:p>
            <a:pPr algn="r"/>
            <a:r>
              <a:rPr lang="es-ES" sz="1400">
                <a:solidFill>
                  <a:schemeClr val="accent3">
                    <a:lumMod val="60000"/>
                    <a:lumOff val="40000"/>
                  </a:schemeClr>
                </a:solidFill>
              </a:rPr>
              <a:t>MARIA DB</a:t>
            </a:r>
            <a:endParaRPr lang="es-ES" sz="1400" dirty="0">
              <a:solidFill>
                <a:schemeClr val="accent3">
                  <a:lumMod val="60000"/>
                  <a:lumOff val="40000"/>
                </a:schemeClr>
              </a:solidFill>
            </a:endParaRPr>
          </a:p>
        </p:txBody>
      </p:sp>
      <p:pic>
        <p:nvPicPr>
          <p:cNvPr id="5" name="Imagen 4">
            <a:extLst>
              <a:ext uri="{FF2B5EF4-FFF2-40B4-BE49-F238E27FC236}">
                <a16:creationId xmlns:a16="http://schemas.microsoft.com/office/drawing/2014/main" id="{14D17521-FCB3-4B5B-9934-FA0E3EF5B0A5}"/>
              </a:ext>
            </a:extLst>
          </p:cNvPr>
          <p:cNvPicPr>
            <a:picLocks noChangeAspect="1"/>
          </p:cNvPicPr>
          <p:nvPr/>
        </p:nvPicPr>
        <p:blipFill>
          <a:blip r:embed="rId6"/>
          <a:stretch>
            <a:fillRect/>
          </a:stretch>
        </p:blipFill>
        <p:spPr>
          <a:xfrm>
            <a:off x="2797156" y="1207918"/>
            <a:ext cx="4057650" cy="1714500"/>
          </a:xfrm>
          <a:prstGeom prst="rect">
            <a:avLst/>
          </a:prstGeom>
        </p:spPr>
      </p:pic>
      <p:pic>
        <p:nvPicPr>
          <p:cNvPr id="7" name="Imagen 6">
            <a:extLst>
              <a:ext uri="{FF2B5EF4-FFF2-40B4-BE49-F238E27FC236}">
                <a16:creationId xmlns:a16="http://schemas.microsoft.com/office/drawing/2014/main" id="{5DF3C008-7202-4D90-8A8D-5C0734DD9109}"/>
              </a:ext>
            </a:extLst>
          </p:cNvPr>
          <p:cNvPicPr>
            <a:picLocks noChangeAspect="1"/>
          </p:cNvPicPr>
          <p:nvPr/>
        </p:nvPicPr>
        <p:blipFill>
          <a:blip r:embed="rId7"/>
          <a:stretch>
            <a:fillRect/>
          </a:stretch>
        </p:blipFill>
        <p:spPr>
          <a:xfrm>
            <a:off x="3506768" y="3022350"/>
            <a:ext cx="2638425" cy="1733550"/>
          </a:xfrm>
          <a:prstGeom prst="rect">
            <a:avLst/>
          </a:prstGeom>
        </p:spPr>
      </p:pic>
      <p:sp>
        <p:nvSpPr>
          <p:cNvPr id="10" name="Abrir llave 9">
            <a:extLst>
              <a:ext uri="{FF2B5EF4-FFF2-40B4-BE49-F238E27FC236}">
                <a16:creationId xmlns:a16="http://schemas.microsoft.com/office/drawing/2014/main" id="{457D4EF1-8264-4264-A254-5D2E8D5FEECF}"/>
              </a:ext>
            </a:extLst>
          </p:cNvPr>
          <p:cNvSpPr/>
          <p:nvPr/>
        </p:nvSpPr>
        <p:spPr>
          <a:xfrm>
            <a:off x="2494844" y="1207918"/>
            <a:ext cx="302312" cy="17145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38" name="CuadroTexto 37">
            <a:extLst>
              <a:ext uri="{FF2B5EF4-FFF2-40B4-BE49-F238E27FC236}">
                <a16:creationId xmlns:a16="http://schemas.microsoft.com/office/drawing/2014/main" id="{CA94BF82-1EAB-4A87-940E-52F227ED416D}"/>
              </a:ext>
            </a:extLst>
          </p:cNvPr>
          <p:cNvSpPr txBox="1"/>
          <p:nvPr/>
        </p:nvSpPr>
        <p:spPr>
          <a:xfrm>
            <a:off x="1147924" y="1788169"/>
            <a:ext cx="1346920" cy="553998"/>
          </a:xfrm>
          <a:prstGeom prst="rect">
            <a:avLst/>
          </a:prstGeom>
          <a:noFill/>
        </p:spPr>
        <p:txBody>
          <a:bodyPr wrap="square" rtlCol="0">
            <a:spAutoFit/>
          </a:bodyPr>
          <a:lstStyle/>
          <a:p>
            <a:pPr algn="r"/>
            <a:r>
              <a:rPr lang="es-MX" sz="1000" b="1" dirty="0">
                <a:solidFill>
                  <a:schemeClr val="accent1">
                    <a:lumMod val="60000"/>
                    <a:lumOff val="40000"/>
                  </a:schemeClr>
                </a:solidFill>
              </a:rPr>
              <a:t>Primera Función que busca la edad  Mínima</a:t>
            </a:r>
          </a:p>
        </p:txBody>
      </p:sp>
      <p:sp>
        <p:nvSpPr>
          <p:cNvPr id="39" name="Abrir llave 38">
            <a:extLst>
              <a:ext uri="{FF2B5EF4-FFF2-40B4-BE49-F238E27FC236}">
                <a16:creationId xmlns:a16="http://schemas.microsoft.com/office/drawing/2014/main" id="{07E2CCDB-926B-4FB8-80F6-4CA5136F3C8D}"/>
              </a:ext>
            </a:extLst>
          </p:cNvPr>
          <p:cNvSpPr/>
          <p:nvPr/>
        </p:nvSpPr>
        <p:spPr>
          <a:xfrm>
            <a:off x="3204456" y="3022350"/>
            <a:ext cx="302312" cy="1714500"/>
          </a:xfrm>
          <a:prstGeom prst="leftBrace">
            <a:avLst/>
          </a:prstGeom>
          <a:ln>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40" name="CuadroTexto 39">
            <a:extLst>
              <a:ext uri="{FF2B5EF4-FFF2-40B4-BE49-F238E27FC236}">
                <a16:creationId xmlns:a16="http://schemas.microsoft.com/office/drawing/2014/main" id="{538DD791-8581-4CC5-974D-2ED13C60B1C2}"/>
              </a:ext>
            </a:extLst>
          </p:cNvPr>
          <p:cNvSpPr txBox="1"/>
          <p:nvPr/>
        </p:nvSpPr>
        <p:spPr>
          <a:xfrm>
            <a:off x="1860611" y="3579201"/>
            <a:ext cx="1346920" cy="707886"/>
          </a:xfrm>
          <a:prstGeom prst="rect">
            <a:avLst/>
          </a:prstGeom>
          <a:noFill/>
        </p:spPr>
        <p:txBody>
          <a:bodyPr wrap="square" rtlCol="0">
            <a:spAutoFit/>
          </a:bodyPr>
          <a:lstStyle/>
          <a:p>
            <a:pPr algn="r"/>
            <a:r>
              <a:rPr lang="es-MX" sz="1000" b="1" dirty="0">
                <a:solidFill>
                  <a:srgbClr val="92D050"/>
                </a:solidFill>
              </a:rPr>
              <a:t>Llamando a la función y Mostrando en Consola</a:t>
            </a:r>
          </a:p>
        </p:txBody>
      </p:sp>
    </p:spTree>
    <p:extLst>
      <p:ext uri="{BB962C8B-B14F-4D97-AF65-F5344CB8AC3E}">
        <p14:creationId xmlns:p14="http://schemas.microsoft.com/office/powerpoint/2010/main" val="25749781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grpSp>
        <p:nvGrpSpPr>
          <p:cNvPr id="989" name="Google Shape;989;p42"/>
          <p:cNvGrpSpPr/>
          <p:nvPr/>
        </p:nvGrpSpPr>
        <p:grpSpPr>
          <a:xfrm>
            <a:off x="299286" y="189025"/>
            <a:ext cx="133205" cy="119344"/>
            <a:chOff x="222150" y="185025"/>
            <a:chExt cx="170100" cy="152400"/>
          </a:xfrm>
        </p:grpSpPr>
        <p:cxnSp>
          <p:nvCxnSpPr>
            <p:cNvPr id="990" name="Google Shape;990;p4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91" name="Google Shape;991;p4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92" name="Google Shape;992;p4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93" name="Google Shape;993;p42"/>
          <p:cNvGrpSpPr/>
          <p:nvPr/>
        </p:nvGrpSpPr>
        <p:grpSpPr>
          <a:xfrm>
            <a:off x="286625" y="3999999"/>
            <a:ext cx="145867" cy="958251"/>
            <a:chOff x="286625" y="3923799"/>
            <a:chExt cx="145867" cy="958251"/>
          </a:xfrm>
        </p:grpSpPr>
        <p:sp>
          <p:nvSpPr>
            <p:cNvPr id="994" name="Google Shape;994;p4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 name="Google Shape;995;p42"/>
            <p:cNvGrpSpPr/>
            <p:nvPr/>
          </p:nvGrpSpPr>
          <p:grpSpPr>
            <a:xfrm>
              <a:off x="298112" y="4342643"/>
              <a:ext cx="110182" cy="126862"/>
              <a:chOff x="281100" y="2027800"/>
              <a:chExt cx="140700" cy="162000"/>
            </a:xfrm>
          </p:grpSpPr>
          <p:sp>
            <p:nvSpPr>
              <p:cNvPr id="996" name="Google Shape;996;p4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7" name="Google Shape;997;p42"/>
              <p:cNvGrpSpPr/>
              <p:nvPr/>
            </p:nvGrpSpPr>
            <p:grpSpPr>
              <a:xfrm>
                <a:off x="308875" y="2088450"/>
                <a:ext cx="85200" cy="40700"/>
                <a:chOff x="308875" y="2087000"/>
                <a:chExt cx="85200" cy="40700"/>
              </a:xfrm>
            </p:grpSpPr>
            <p:cxnSp>
              <p:nvCxnSpPr>
                <p:cNvPr id="998" name="Google Shape;998;p4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99" name="Google Shape;999;p4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000" name="Google Shape;1000;p42"/>
            <p:cNvGrpSpPr/>
            <p:nvPr/>
          </p:nvGrpSpPr>
          <p:grpSpPr>
            <a:xfrm>
              <a:off x="286625" y="3923799"/>
              <a:ext cx="133200" cy="133200"/>
              <a:chOff x="286625" y="3648899"/>
              <a:chExt cx="133200" cy="133200"/>
            </a:xfrm>
          </p:grpSpPr>
          <p:sp>
            <p:nvSpPr>
              <p:cNvPr id="1001" name="Google Shape;1001;p4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2" name="Google Shape;1012;p42"/>
          <p:cNvSpPr txBox="1">
            <a:spLocks noGrp="1"/>
          </p:cNvSpPr>
          <p:nvPr>
            <p:ph type="title" idx="8"/>
          </p:nvPr>
        </p:nvSpPr>
        <p:spPr>
          <a:xfrm>
            <a:off x="525579" y="459837"/>
            <a:ext cx="8101271"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sz="2400" dirty="0"/>
              <a:t>/14.Crear una función no recibe parámetros (Utilizar WHILE, REPEAT o LOOP).</a:t>
            </a:r>
          </a:p>
        </p:txBody>
      </p:sp>
      <p:sp>
        <p:nvSpPr>
          <p:cNvPr id="1065" name="Google Shape;1065;p42">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2">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2">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9" name="Google Shape;1069;p42"/>
          <p:cNvGrpSpPr/>
          <p:nvPr/>
        </p:nvGrpSpPr>
        <p:grpSpPr>
          <a:xfrm>
            <a:off x="8022050" y="752550"/>
            <a:ext cx="604800" cy="147600"/>
            <a:chOff x="7688649" y="828750"/>
            <a:chExt cx="604800" cy="147600"/>
          </a:xfrm>
          <a:solidFill>
            <a:schemeClr val="bg1"/>
          </a:solidFill>
        </p:grpSpPr>
        <p:sp>
          <p:nvSpPr>
            <p:cNvPr id="1070" name="Google Shape;1070;p42"/>
            <p:cNvSpPr/>
            <p:nvPr/>
          </p:nvSpPr>
          <p:spPr>
            <a:xfrm>
              <a:off x="81458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2"/>
            <p:cNvSpPr/>
            <p:nvPr/>
          </p:nvSpPr>
          <p:spPr>
            <a:xfrm>
              <a:off x="79172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2"/>
            <p:cNvSpPr/>
            <p:nvPr/>
          </p:nvSpPr>
          <p:spPr>
            <a:xfrm>
              <a:off x="76886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988;p42">
            <a:extLst>
              <a:ext uri="{FF2B5EF4-FFF2-40B4-BE49-F238E27FC236}">
                <a16:creationId xmlns:a16="http://schemas.microsoft.com/office/drawing/2014/main" id="{08D7B32B-E7C0-4A63-AC9D-A2187B3976CF}"/>
              </a:ext>
            </a:extLst>
          </p:cNvPr>
          <p:cNvSpPr txBox="1">
            <a:spLocks noGrp="1"/>
          </p:cNvSpPr>
          <p:nvPr>
            <p:ph type="subTitle" idx="1"/>
          </p:nvPr>
        </p:nvSpPr>
        <p:spPr>
          <a:xfrm>
            <a:off x="720000" y="109797"/>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dirty="0">
                <a:solidFill>
                  <a:schemeClr val="dk2"/>
                </a:solidFill>
                <a:latin typeface="Oswald"/>
                <a:ea typeface="Oswald"/>
                <a:cs typeface="Oswald"/>
                <a:sym typeface="Oswald"/>
              </a:rPr>
              <a:t>BDA-II</a:t>
            </a:r>
            <a:endParaRPr dirty="0">
              <a:solidFill>
                <a:schemeClr val="dk2"/>
              </a:solidFill>
              <a:latin typeface="Oswald"/>
              <a:ea typeface="Oswald"/>
              <a:cs typeface="Oswald"/>
              <a:sym typeface="Oswald"/>
            </a:endParaRPr>
          </a:p>
        </p:txBody>
      </p:sp>
      <p:sp>
        <p:nvSpPr>
          <p:cNvPr id="34" name="Google Shape;1003;p42">
            <a:hlinkClick r:id="rId5" action="ppaction://hlinksldjump"/>
            <a:extLst>
              <a:ext uri="{FF2B5EF4-FFF2-40B4-BE49-F238E27FC236}">
                <a16:creationId xmlns:a16="http://schemas.microsoft.com/office/drawing/2014/main" id="{D10F2A2C-0F7F-4414-AFA4-9EF63D0A8DBC}"/>
              </a:ext>
            </a:extLst>
          </p:cNvPr>
          <p:cNvSpPr txBox="1">
            <a:spLocks/>
          </p:cNvSpPr>
          <p:nvPr/>
        </p:nvSpPr>
        <p:spPr>
          <a:xfrm>
            <a:off x="7791350" y="4755900"/>
            <a:ext cx="1066200" cy="2778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Oswald"/>
              <a:buNone/>
              <a:defRPr sz="2000" b="1" i="0" u="none" strike="noStrike" cap="none">
                <a:solidFill>
                  <a:schemeClr val="dk2"/>
                </a:solidFill>
                <a:latin typeface="Oswald"/>
                <a:ea typeface="Oswald"/>
                <a:cs typeface="Oswald"/>
                <a:sym typeface="Oswald"/>
              </a:defRPr>
            </a:lvl1pPr>
            <a:lvl2pPr marR="0" lvl="1"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2pPr>
            <a:lvl3pPr marR="0" lvl="2"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3pPr>
            <a:lvl4pPr marR="0" lvl="3"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4pPr>
            <a:lvl5pPr marR="0" lvl="4"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5pPr>
            <a:lvl6pPr marR="0" lvl="5"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6pPr>
            <a:lvl7pPr marR="0" lvl="6"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7pPr>
            <a:lvl8pPr marR="0" lvl="7"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8pPr>
            <a:lvl9pPr marR="0" lvl="8"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9pPr>
          </a:lstStyle>
          <a:p>
            <a:pPr algn="r"/>
            <a:r>
              <a:rPr lang="es-ES" sz="1400">
                <a:solidFill>
                  <a:schemeClr val="accent3">
                    <a:lumMod val="60000"/>
                    <a:lumOff val="40000"/>
                  </a:schemeClr>
                </a:solidFill>
              </a:rPr>
              <a:t>MARIA DB</a:t>
            </a:r>
            <a:endParaRPr lang="es-ES" sz="1400" dirty="0">
              <a:solidFill>
                <a:schemeClr val="accent3">
                  <a:lumMod val="60000"/>
                  <a:lumOff val="40000"/>
                </a:schemeClr>
              </a:solidFill>
            </a:endParaRPr>
          </a:p>
        </p:txBody>
      </p:sp>
      <p:pic>
        <p:nvPicPr>
          <p:cNvPr id="9" name="Imagen 8">
            <a:extLst>
              <a:ext uri="{FF2B5EF4-FFF2-40B4-BE49-F238E27FC236}">
                <a16:creationId xmlns:a16="http://schemas.microsoft.com/office/drawing/2014/main" id="{76450922-13E7-4F09-A7E7-E9661C3C2437}"/>
              </a:ext>
            </a:extLst>
          </p:cNvPr>
          <p:cNvPicPr>
            <a:picLocks noChangeAspect="1"/>
          </p:cNvPicPr>
          <p:nvPr/>
        </p:nvPicPr>
        <p:blipFill>
          <a:blip r:embed="rId6"/>
          <a:stretch>
            <a:fillRect/>
          </a:stretch>
        </p:blipFill>
        <p:spPr>
          <a:xfrm>
            <a:off x="475039" y="1170312"/>
            <a:ext cx="4763005" cy="3863388"/>
          </a:xfrm>
          <a:prstGeom prst="rect">
            <a:avLst/>
          </a:prstGeom>
        </p:spPr>
      </p:pic>
      <p:pic>
        <p:nvPicPr>
          <p:cNvPr id="3" name="Imagen 2">
            <a:extLst>
              <a:ext uri="{FF2B5EF4-FFF2-40B4-BE49-F238E27FC236}">
                <a16:creationId xmlns:a16="http://schemas.microsoft.com/office/drawing/2014/main" id="{61163F87-4C00-4537-AAFC-88E98EC15E96}"/>
              </a:ext>
            </a:extLst>
          </p:cNvPr>
          <p:cNvPicPr>
            <a:picLocks noChangeAspect="1"/>
          </p:cNvPicPr>
          <p:nvPr/>
        </p:nvPicPr>
        <p:blipFill>
          <a:blip r:embed="rId7"/>
          <a:stretch>
            <a:fillRect/>
          </a:stretch>
        </p:blipFill>
        <p:spPr>
          <a:xfrm>
            <a:off x="5270583" y="1170312"/>
            <a:ext cx="3704084" cy="1657350"/>
          </a:xfrm>
          <a:prstGeom prst="rect">
            <a:avLst/>
          </a:prstGeom>
        </p:spPr>
      </p:pic>
      <p:pic>
        <p:nvPicPr>
          <p:cNvPr id="6" name="Imagen 5">
            <a:extLst>
              <a:ext uri="{FF2B5EF4-FFF2-40B4-BE49-F238E27FC236}">
                <a16:creationId xmlns:a16="http://schemas.microsoft.com/office/drawing/2014/main" id="{34AEADC8-6154-4EF2-86F5-FAF75CAE11D8}"/>
              </a:ext>
            </a:extLst>
          </p:cNvPr>
          <p:cNvPicPr>
            <a:picLocks noChangeAspect="1"/>
          </p:cNvPicPr>
          <p:nvPr/>
        </p:nvPicPr>
        <p:blipFill>
          <a:blip r:embed="rId8"/>
          <a:stretch>
            <a:fillRect/>
          </a:stretch>
        </p:blipFill>
        <p:spPr>
          <a:xfrm>
            <a:off x="5531950" y="2821680"/>
            <a:ext cx="3181350" cy="1724025"/>
          </a:xfrm>
          <a:prstGeom prst="rect">
            <a:avLst/>
          </a:prstGeom>
        </p:spPr>
      </p:pic>
      <p:sp>
        <p:nvSpPr>
          <p:cNvPr id="35" name="Subtítulo 9">
            <a:extLst>
              <a:ext uri="{FF2B5EF4-FFF2-40B4-BE49-F238E27FC236}">
                <a16:creationId xmlns:a16="http://schemas.microsoft.com/office/drawing/2014/main" id="{16424CE9-93C6-4BB9-8D0E-AAD928BB8EAC}"/>
              </a:ext>
            </a:extLst>
          </p:cNvPr>
          <p:cNvSpPr txBox="1">
            <a:spLocks/>
          </p:cNvSpPr>
          <p:nvPr/>
        </p:nvSpPr>
        <p:spPr>
          <a:xfrm>
            <a:off x="3670374" y="1104777"/>
            <a:ext cx="1487698" cy="8576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1pPr>
            <a:lvl2pPr marL="914400" marR="0" lvl="1"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2pPr>
            <a:lvl3pPr marL="1371600" marR="0" lvl="2"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3pPr>
            <a:lvl4pPr marL="1828800" marR="0" lvl="3"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4pPr>
            <a:lvl5pPr marL="2286000" marR="0" lvl="4"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5pPr>
            <a:lvl6pPr marL="2743200" marR="0" lvl="5"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6pPr>
            <a:lvl7pPr marL="3200400" marR="0" lvl="6"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7pPr>
            <a:lvl8pPr marL="3657600" marR="0" lvl="7"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8pPr>
            <a:lvl9pPr marL="4114800" marR="0" lvl="8"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9pPr>
          </a:lstStyle>
          <a:p>
            <a:pPr algn="r"/>
            <a:r>
              <a:rPr lang="es-MX" sz="1000" dirty="0">
                <a:solidFill>
                  <a:srgbClr val="0EF698"/>
                </a:solidFill>
              </a:rPr>
              <a:t>Código que Resuelve el Problema</a:t>
            </a:r>
          </a:p>
        </p:txBody>
      </p:sp>
      <p:sp>
        <p:nvSpPr>
          <p:cNvPr id="36" name="CuadroTexto 35">
            <a:extLst>
              <a:ext uri="{FF2B5EF4-FFF2-40B4-BE49-F238E27FC236}">
                <a16:creationId xmlns:a16="http://schemas.microsoft.com/office/drawing/2014/main" id="{168A24FB-5B4D-46EF-993E-887FE82D6DFB}"/>
              </a:ext>
            </a:extLst>
          </p:cNvPr>
          <p:cNvSpPr txBox="1"/>
          <p:nvPr/>
        </p:nvSpPr>
        <p:spPr>
          <a:xfrm>
            <a:off x="3773320" y="3493777"/>
            <a:ext cx="1346920" cy="400110"/>
          </a:xfrm>
          <a:prstGeom prst="rect">
            <a:avLst/>
          </a:prstGeom>
          <a:noFill/>
        </p:spPr>
        <p:txBody>
          <a:bodyPr wrap="square" rtlCol="0">
            <a:spAutoFit/>
          </a:bodyPr>
          <a:lstStyle/>
          <a:p>
            <a:pPr algn="r"/>
            <a:r>
              <a:rPr lang="es-MX" sz="1000" b="1" dirty="0">
                <a:solidFill>
                  <a:srgbClr val="FFFF00"/>
                </a:solidFill>
              </a:rPr>
              <a:t>Implementando la función anterior</a:t>
            </a:r>
          </a:p>
        </p:txBody>
      </p:sp>
      <p:sp>
        <p:nvSpPr>
          <p:cNvPr id="8" name="Flecha: a la derecha 7">
            <a:extLst>
              <a:ext uri="{FF2B5EF4-FFF2-40B4-BE49-F238E27FC236}">
                <a16:creationId xmlns:a16="http://schemas.microsoft.com/office/drawing/2014/main" id="{D1FEBB48-0A14-4B1E-BC5D-92C0B6C4C32F}"/>
              </a:ext>
            </a:extLst>
          </p:cNvPr>
          <p:cNvSpPr/>
          <p:nvPr/>
        </p:nvSpPr>
        <p:spPr>
          <a:xfrm rot="13300966" flipV="1">
            <a:off x="3598312" y="3402029"/>
            <a:ext cx="363083" cy="45719"/>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ln>
                <a:solidFill>
                  <a:srgbClr val="FFFF00"/>
                </a:solidFill>
              </a:ln>
              <a:solidFill>
                <a:srgbClr val="FFFF00"/>
              </a:solidFill>
            </a:endParaRPr>
          </a:p>
        </p:txBody>
      </p:sp>
      <p:sp>
        <p:nvSpPr>
          <p:cNvPr id="41" name="CuadroTexto 40">
            <a:extLst>
              <a:ext uri="{FF2B5EF4-FFF2-40B4-BE49-F238E27FC236}">
                <a16:creationId xmlns:a16="http://schemas.microsoft.com/office/drawing/2014/main" id="{503CA1BD-8A8B-4EFD-AE29-E5FCB6AC1BF2}"/>
              </a:ext>
            </a:extLst>
          </p:cNvPr>
          <p:cNvSpPr txBox="1"/>
          <p:nvPr/>
        </p:nvSpPr>
        <p:spPr>
          <a:xfrm>
            <a:off x="5499411" y="4548988"/>
            <a:ext cx="1815789" cy="600164"/>
          </a:xfrm>
          <a:prstGeom prst="rect">
            <a:avLst/>
          </a:prstGeom>
          <a:noFill/>
        </p:spPr>
        <p:txBody>
          <a:bodyPr wrap="square" rtlCol="0">
            <a:spAutoFit/>
          </a:bodyPr>
          <a:lstStyle/>
          <a:p>
            <a:pPr algn="r"/>
            <a:r>
              <a:rPr lang="es-MX" sz="1100" b="1" dirty="0">
                <a:solidFill>
                  <a:schemeClr val="bg1">
                    <a:lumMod val="95000"/>
                  </a:schemeClr>
                </a:solidFill>
              </a:rPr>
              <a:t>Llamando Función y Mostrando Consola de Salida</a:t>
            </a:r>
          </a:p>
        </p:txBody>
      </p:sp>
    </p:spTree>
    <p:extLst>
      <p:ext uri="{BB962C8B-B14F-4D97-AF65-F5344CB8AC3E}">
        <p14:creationId xmlns:p14="http://schemas.microsoft.com/office/powerpoint/2010/main" val="10972337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grpSp>
        <p:nvGrpSpPr>
          <p:cNvPr id="989" name="Google Shape;989;p42"/>
          <p:cNvGrpSpPr/>
          <p:nvPr/>
        </p:nvGrpSpPr>
        <p:grpSpPr>
          <a:xfrm>
            <a:off x="299286" y="189025"/>
            <a:ext cx="133205" cy="119344"/>
            <a:chOff x="222150" y="185025"/>
            <a:chExt cx="170100" cy="152400"/>
          </a:xfrm>
        </p:grpSpPr>
        <p:cxnSp>
          <p:nvCxnSpPr>
            <p:cNvPr id="990" name="Google Shape;990;p4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91" name="Google Shape;991;p4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92" name="Google Shape;992;p4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93" name="Google Shape;993;p42"/>
          <p:cNvGrpSpPr/>
          <p:nvPr/>
        </p:nvGrpSpPr>
        <p:grpSpPr>
          <a:xfrm>
            <a:off x="286625" y="3999999"/>
            <a:ext cx="145867" cy="958251"/>
            <a:chOff x="286625" y="3923799"/>
            <a:chExt cx="145867" cy="958251"/>
          </a:xfrm>
        </p:grpSpPr>
        <p:sp>
          <p:nvSpPr>
            <p:cNvPr id="994" name="Google Shape;994;p4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 name="Google Shape;995;p42"/>
            <p:cNvGrpSpPr/>
            <p:nvPr/>
          </p:nvGrpSpPr>
          <p:grpSpPr>
            <a:xfrm>
              <a:off x="298112" y="4342643"/>
              <a:ext cx="110182" cy="126862"/>
              <a:chOff x="281100" y="2027800"/>
              <a:chExt cx="140700" cy="162000"/>
            </a:xfrm>
          </p:grpSpPr>
          <p:sp>
            <p:nvSpPr>
              <p:cNvPr id="996" name="Google Shape;996;p4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7" name="Google Shape;997;p42"/>
              <p:cNvGrpSpPr/>
              <p:nvPr/>
            </p:nvGrpSpPr>
            <p:grpSpPr>
              <a:xfrm>
                <a:off x="308875" y="2088450"/>
                <a:ext cx="85200" cy="40700"/>
                <a:chOff x="308875" y="2087000"/>
                <a:chExt cx="85200" cy="40700"/>
              </a:xfrm>
            </p:grpSpPr>
            <p:cxnSp>
              <p:nvCxnSpPr>
                <p:cNvPr id="998" name="Google Shape;998;p4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99" name="Google Shape;999;p4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000" name="Google Shape;1000;p42"/>
            <p:cNvGrpSpPr/>
            <p:nvPr/>
          </p:nvGrpSpPr>
          <p:grpSpPr>
            <a:xfrm>
              <a:off x="286625" y="3923799"/>
              <a:ext cx="133200" cy="133200"/>
              <a:chOff x="286625" y="3648899"/>
              <a:chExt cx="133200" cy="133200"/>
            </a:xfrm>
          </p:grpSpPr>
          <p:sp>
            <p:nvSpPr>
              <p:cNvPr id="1001" name="Google Shape;1001;p4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2" name="Google Shape;1012;p42"/>
          <p:cNvSpPr txBox="1">
            <a:spLocks noGrp="1"/>
          </p:cNvSpPr>
          <p:nvPr>
            <p:ph type="title" idx="8"/>
          </p:nvPr>
        </p:nvSpPr>
        <p:spPr>
          <a:xfrm>
            <a:off x="525579" y="459837"/>
            <a:ext cx="8101271"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sz="2400" dirty="0"/>
              <a:t>/15.Crear una función que determina cuantas veces se repite las vocales.</a:t>
            </a:r>
          </a:p>
        </p:txBody>
      </p:sp>
      <p:sp>
        <p:nvSpPr>
          <p:cNvPr id="1065" name="Google Shape;1065;p42">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2">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2">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9" name="Google Shape;1069;p42"/>
          <p:cNvGrpSpPr/>
          <p:nvPr/>
        </p:nvGrpSpPr>
        <p:grpSpPr>
          <a:xfrm>
            <a:off x="8022050" y="752550"/>
            <a:ext cx="604800" cy="147600"/>
            <a:chOff x="7688649" y="828750"/>
            <a:chExt cx="604800" cy="147600"/>
          </a:xfrm>
          <a:solidFill>
            <a:schemeClr val="bg1"/>
          </a:solidFill>
        </p:grpSpPr>
        <p:sp>
          <p:nvSpPr>
            <p:cNvPr id="1070" name="Google Shape;1070;p42"/>
            <p:cNvSpPr/>
            <p:nvPr/>
          </p:nvSpPr>
          <p:spPr>
            <a:xfrm>
              <a:off x="81458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2"/>
            <p:cNvSpPr/>
            <p:nvPr/>
          </p:nvSpPr>
          <p:spPr>
            <a:xfrm>
              <a:off x="79172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2"/>
            <p:cNvSpPr/>
            <p:nvPr/>
          </p:nvSpPr>
          <p:spPr>
            <a:xfrm>
              <a:off x="76886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988;p42">
            <a:extLst>
              <a:ext uri="{FF2B5EF4-FFF2-40B4-BE49-F238E27FC236}">
                <a16:creationId xmlns:a16="http://schemas.microsoft.com/office/drawing/2014/main" id="{08D7B32B-E7C0-4A63-AC9D-A2187B3976CF}"/>
              </a:ext>
            </a:extLst>
          </p:cNvPr>
          <p:cNvSpPr txBox="1">
            <a:spLocks noGrp="1"/>
          </p:cNvSpPr>
          <p:nvPr>
            <p:ph type="subTitle" idx="1"/>
          </p:nvPr>
        </p:nvSpPr>
        <p:spPr>
          <a:xfrm>
            <a:off x="720000" y="109797"/>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dirty="0">
                <a:solidFill>
                  <a:schemeClr val="dk2"/>
                </a:solidFill>
                <a:latin typeface="Oswald"/>
                <a:ea typeface="Oswald"/>
                <a:cs typeface="Oswald"/>
                <a:sym typeface="Oswald"/>
              </a:rPr>
              <a:t>BDA-II</a:t>
            </a:r>
            <a:endParaRPr dirty="0">
              <a:solidFill>
                <a:schemeClr val="dk2"/>
              </a:solidFill>
              <a:latin typeface="Oswald"/>
              <a:ea typeface="Oswald"/>
              <a:cs typeface="Oswald"/>
              <a:sym typeface="Oswald"/>
            </a:endParaRPr>
          </a:p>
        </p:txBody>
      </p:sp>
      <p:sp>
        <p:nvSpPr>
          <p:cNvPr id="34" name="Google Shape;1003;p42">
            <a:hlinkClick r:id="rId5" action="ppaction://hlinksldjump"/>
            <a:extLst>
              <a:ext uri="{FF2B5EF4-FFF2-40B4-BE49-F238E27FC236}">
                <a16:creationId xmlns:a16="http://schemas.microsoft.com/office/drawing/2014/main" id="{D10F2A2C-0F7F-4414-AFA4-9EF63D0A8DBC}"/>
              </a:ext>
            </a:extLst>
          </p:cNvPr>
          <p:cNvSpPr txBox="1">
            <a:spLocks/>
          </p:cNvSpPr>
          <p:nvPr/>
        </p:nvSpPr>
        <p:spPr>
          <a:xfrm>
            <a:off x="7791350" y="4755900"/>
            <a:ext cx="1066200" cy="2778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Oswald"/>
              <a:buNone/>
              <a:defRPr sz="2000" b="1" i="0" u="none" strike="noStrike" cap="none">
                <a:solidFill>
                  <a:schemeClr val="dk2"/>
                </a:solidFill>
                <a:latin typeface="Oswald"/>
                <a:ea typeface="Oswald"/>
                <a:cs typeface="Oswald"/>
                <a:sym typeface="Oswald"/>
              </a:defRPr>
            </a:lvl1pPr>
            <a:lvl2pPr marR="0" lvl="1"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2pPr>
            <a:lvl3pPr marR="0" lvl="2"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3pPr>
            <a:lvl4pPr marR="0" lvl="3"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4pPr>
            <a:lvl5pPr marR="0" lvl="4"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5pPr>
            <a:lvl6pPr marR="0" lvl="5"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6pPr>
            <a:lvl7pPr marR="0" lvl="6"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7pPr>
            <a:lvl8pPr marR="0" lvl="7"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8pPr>
            <a:lvl9pPr marR="0" lvl="8"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9pPr>
          </a:lstStyle>
          <a:p>
            <a:pPr algn="r"/>
            <a:r>
              <a:rPr lang="es-ES" sz="1400">
                <a:solidFill>
                  <a:schemeClr val="accent3">
                    <a:lumMod val="60000"/>
                    <a:lumOff val="40000"/>
                  </a:schemeClr>
                </a:solidFill>
              </a:rPr>
              <a:t>MARIA DB</a:t>
            </a:r>
            <a:endParaRPr lang="es-ES" sz="1400" dirty="0">
              <a:solidFill>
                <a:schemeClr val="accent3">
                  <a:lumMod val="60000"/>
                  <a:lumOff val="40000"/>
                </a:schemeClr>
              </a:solidFill>
            </a:endParaRPr>
          </a:p>
        </p:txBody>
      </p:sp>
      <p:sp>
        <p:nvSpPr>
          <p:cNvPr id="35" name="Google Shape;1007;p42">
            <a:extLst>
              <a:ext uri="{FF2B5EF4-FFF2-40B4-BE49-F238E27FC236}">
                <a16:creationId xmlns:a16="http://schemas.microsoft.com/office/drawing/2014/main" id="{A1420B82-68ED-4B75-A3E4-69F45E4C97A8}"/>
              </a:ext>
            </a:extLst>
          </p:cNvPr>
          <p:cNvSpPr txBox="1">
            <a:spLocks/>
          </p:cNvSpPr>
          <p:nvPr/>
        </p:nvSpPr>
        <p:spPr>
          <a:xfrm>
            <a:off x="3772943" y="1322298"/>
            <a:ext cx="2500500" cy="39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Oswald"/>
              <a:buNone/>
              <a:defRPr sz="2000" b="1" i="0" u="none" strike="noStrike" cap="none">
                <a:solidFill>
                  <a:schemeClr val="dk2"/>
                </a:solidFill>
                <a:latin typeface="Oswald"/>
                <a:ea typeface="Oswald"/>
                <a:cs typeface="Oswald"/>
                <a:sym typeface="Oswald"/>
              </a:defRPr>
            </a:lvl1pPr>
            <a:lvl2pPr marR="0" lvl="1"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2pPr>
            <a:lvl3pPr marR="0" lvl="2"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3pPr>
            <a:lvl4pPr marR="0" lvl="3"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4pPr>
            <a:lvl5pPr marR="0" lvl="4"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5pPr>
            <a:lvl6pPr marR="0" lvl="5"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6pPr>
            <a:lvl7pPr marR="0" lvl="6"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7pPr>
            <a:lvl8pPr marR="0" lvl="7"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8pPr>
            <a:lvl9pPr marR="0" lvl="8"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9pPr>
          </a:lstStyle>
          <a:p>
            <a:r>
              <a:rPr lang="es-ES" dirty="0"/>
              <a:t>/SUGERENCIAS</a:t>
            </a:r>
          </a:p>
        </p:txBody>
      </p:sp>
      <p:sp>
        <p:nvSpPr>
          <p:cNvPr id="2" name="CuadroTexto 1">
            <a:extLst>
              <a:ext uri="{FF2B5EF4-FFF2-40B4-BE49-F238E27FC236}">
                <a16:creationId xmlns:a16="http://schemas.microsoft.com/office/drawing/2014/main" id="{8C365088-AD79-416E-8923-C9393A9324CC}"/>
              </a:ext>
            </a:extLst>
          </p:cNvPr>
          <p:cNvSpPr txBox="1"/>
          <p:nvPr/>
        </p:nvSpPr>
        <p:spPr>
          <a:xfrm>
            <a:off x="879812" y="1730271"/>
            <a:ext cx="7384376" cy="954107"/>
          </a:xfrm>
          <a:prstGeom prst="rect">
            <a:avLst/>
          </a:prstGeom>
          <a:noFill/>
        </p:spPr>
        <p:txBody>
          <a:bodyPr wrap="square" rtlCol="0">
            <a:spAutoFit/>
          </a:bodyPr>
          <a:lstStyle/>
          <a:p>
            <a:r>
              <a:rPr lang="es-ES" dirty="0">
                <a:solidFill>
                  <a:schemeClr val="bg1"/>
                </a:solidFill>
              </a:rPr>
              <a:t>○ La función recibe una cadena y retorna un TEXT.</a:t>
            </a:r>
          </a:p>
          <a:p>
            <a:r>
              <a:rPr lang="es-ES" dirty="0">
                <a:solidFill>
                  <a:schemeClr val="bg1"/>
                </a:solidFill>
              </a:rPr>
              <a:t>○ Retornar todas las vocales ordenadas e indicando la cantidad de veces que</a:t>
            </a:r>
          </a:p>
          <a:p>
            <a:r>
              <a:rPr lang="es-ES" dirty="0">
                <a:solidFill>
                  <a:schemeClr val="bg1"/>
                </a:solidFill>
              </a:rPr>
              <a:t>se repite en la cadena.</a:t>
            </a:r>
          </a:p>
          <a:p>
            <a:r>
              <a:rPr lang="es-ES" dirty="0">
                <a:solidFill>
                  <a:schemeClr val="bg1"/>
                </a:solidFill>
              </a:rPr>
              <a:t>○ Resultado esperado.</a:t>
            </a:r>
          </a:p>
        </p:txBody>
      </p:sp>
      <p:pic>
        <p:nvPicPr>
          <p:cNvPr id="4" name="Imagen 3">
            <a:extLst>
              <a:ext uri="{FF2B5EF4-FFF2-40B4-BE49-F238E27FC236}">
                <a16:creationId xmlns:a16="http://schemas.microsoft.com/office/drawing/2014/main" id="{83D7518A-6938-448B-B9D6-68B8D8E98B69}"/>
              </a:ext>
            </a:extLst>
          </p:cNvPr>
          <p:cNvPicPr>
            <a:picLocks noChangeAspect="1"/>
          </p:cNvPicPr>
          <p:nvPr/>
        </p:nvPicPr>
        <p:blipFill>
          <a:blip r:embed="rId6"/>
          <a:stretch>
            <a:fillRect/>
          </a:stretch>
        </p:blipFill>
        <p:spPr>
          <a:xfrm>
            <a:off x="2252662" y="2743826"/>
            <a:ext cx="4638675" cy="1952625"/>
          </a:xfrm>
          <a:prstGeom prst="rect">
            <a:avLst/>
          </a:prstGeom>
        </p:spPr>
      </p:pic>
    </p:spTree>
    <p:extLst>
      <p:ext uri="{BB962C8B-B14F-4D97-AF65-F5344CB8AC3E}">
        <p14:creationId xmlns:p14="http://schemas.microsoft.com/office/powerpoint/2010/main" val="8122780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grpSp>
        <p:nvGrpSpPr>
          <p:cNvPr id="989" name="Google Shape;989;p42"/>
          <p:cNvGrpSpPr/>
          <p:nvPr/>
        </p:nvGrpSpPr>
        <p:grpSpPr>
          <a:xfrm>
            <a:off x="299286" y="189025"/>
            <a:ext cx="133205" cy="119344"/>
            <a:chOff x="222150" y="185025"/>
            <a:chExt cx="170100" cy="152400"/>
          </a:xfrm>
        </p:grpSpPr>
        <p:cxnSp>
          <p:nvCxnSpPr>
            <p:cNvPr id="990" name="Google Shape;990;p4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91" name="Google Shape;991;p4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92" name="Google Shape;992;p4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93" name="Google Shape;993;p42"/>
          <p:cNvGrpSpPr/>
          <p:nvPr/>
        </p:nvGrpSpPr>
        <p:grpSpPr>
          <a:xfrm>
            <a:off x="286625" y="3999999"/>
            <a:ext cx="145867" cy="958251"/>
            <a:chOff x="286625" y="3923799"/>
            <a:chExt cx="145867" cy="958251"/>
          </a:xfrm>
        </p:grpSpPr>
        <p:sp>
          <p:nvSpPr>
            <p:cNvPr id="994" name="Google Shape;994;p4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 name="Google Shape;995;p42"/>
            <p:cNvGrpSpPr/>
            <p:nvPr/>
          </p:nvGrpSpPr>
          <p:grpSpPr>
            <a:xfrm>
              <a:off x="298112" y="4342643"/>
              <a:ext cx="110182" cy="126862"/>
              <a:chOff x="281100" y="2027800"/>
              <a:chExt cx="140700" cy="162000"/>
            </a:xfrm>
          </p:grpSpPr>
          <p:sp>
            <p:nvSpPr>
              <p:cNvPr id="996" name="Google Shape;996;p4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7" name="Google Shape;997;p42"/>
              <p:cNvGrpSpPr/>
              <p:nvPr/>
            </p:nvGrpSpPr>
            <p:grpSpPr>
              <a:xfrm>
                <a:off x="308875" y="2088450"/>
                <a:ext cx="85200" cy="40700"/>
                <a:chOff x="308875" y="2087000"/>
                <a:chExt cx="85200" cy="40700"/>
              </a:xfrm>
            </p:grpSpPr>
            <p:cxnSp>
              <p:nvCxnSpPr>
                <p:cNvPr id="998" name="Google Shape;998;p4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99" name="Google Shape;999;p4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000" name="Google Shape;1000;p42"/>
            <p:cNvGrpSpPr/>
            <p:nvPr/>
          </p:nvGrpSpPr>
          <p:grpSpPr>
            <a:xfrm>
              <a:off x="286625" y="3923799"/>
              <a:ext cx="133200" cy="133200"/>
              <a:chOff x="286625" y="3648899"/>
              <a:chExt cx="133200" cy="133200"/>
            </a:xfrm>
          </p:grpSpPr>
          <p:sp>
            <p:nvSpPr>
              <p:cNvPr id="1001" name="Google Shape;1001;p4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2" name="Google Shape;1012;p42"/>
          <p:cNvSpPr txBox="1">
            <a:spLocks noGrp="1"/>
          </p:cNvSpPr>
          <p:nvPr>
            <p:ph type="title" idx="8"/>
          </p:nvPr>
        </p:nvSpPr>
        <p:spPr>
          <a:xfrm>
            <a:off x="525579" y="459837"/>
            <a:ext cx="8101271"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sz="2400" dirty="0"/>
              <a:t>/15.Crear una función que determina cuantas veces se repite las vocales.</a:t>
            </a:r>
          </a:p>
        </p:txBody>
      </p:sp>
      <p:sp>
        <p:nvSpPr>
          <p:cNvPr id="1065" name="Google Shape;1065;p42">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2">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2">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9" name="Google Shape;1069;p42"/>
          <p:cNvGrpSpPr/>
          <p:nvPr/>
        </p:nvGrpSpPr>
        <p:grpSpPr>
          <a:xfrm>
            <a:off x="8022050" y="752550"/>
            <a:ext cx="604800" cy="147600"/>
            <a:chOff x="7688649" y="828750"/>
            <a:chExt cx="604800" cy="147600"/>
          </a:xfrm>
          <a:solidFill>
            <a:schemeClr val="bg1"/>
          </a:solidFill>
        </p:grpSpPr>
        <p:sp>
          <p:nvSpPr>
            <p:cNvPr id="1070" name="Google Shape;1070;p42"/>
            <p:cNvSpPr/>
            <p:nvPr/>
          </p:nvSpPr>
          <p:spPr>
            <a:xfrm>
              <a:off x="81458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2"/>
            <p:cNvSpPr/>
            <p:nvPr/>
          </p:nvSpPr>
          <p:spPr>
            <a:xfrm>
              <a:off x="79172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2"/>
            <p:cNvSpPr/>
            <p:nvPr/>
          </p:nvSpPr>
          <p:spPr>
            <a:xfrm>
              <a:off x="76886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988;p42">
            <a:extLst>
              <a:ext uri="{FF2B5EF4-FFF2-40B4-BE49-F238E27FC236}">
                <a16:creationId xmlns:a16="http://schemas.microsoft.com/office/drawing/2014/main" id="{08D7B32B-E7C0-4A63-AC9D-A2187B3976CF}"/>
              </a:ext>
            </a:extLst>
          </p:cNvPr>
          <p:cNvSpPr txBox="1">
            <a:spLocks noGrp="1"/>
          </p:cNvSpPr>
          <p:nvPr>
            <p:ph type="subTitle" idx="1"/>
          </p:nvPr>
        </p:nvSpPr>
        <p:spPr>
          <a:xfrm>
            <a:off x="720000" y="109797"/>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dirty="0">
                <a:solidFill>
                  <a:schemeClr val="dk2"/>
                </a:solidFill>
                <a:latin typeface="Oswald"/>
                <a:ea typeface="Oswald"/>
                <a:cs typeface="Oswald"/>
                <a:sym typeface="Oswald"/>
              </a:rPr>
              <a:t>BDA-II</a:t>
            </a:r>
            <a:endParaRPr dirty="0">
              <a:solidFill>
                <a:schemeClr val="dk2"/>
              </a:solidFill>
              <a:latin typeface="Oswald"/>
              <a:ea typeface="Oswald"/>
              <a:cs typeface="Oswald"/>
              <a:sym typeface="Oswald"/>
            </a:endParaRPr>
          </a:p>
        </p:txBody>
      </p:sp>
      <p:sp>
        <p:nvSpPr>
          <p:cNvPr id="34" name="Google Shape;1003;p42">
            <a:hlinkClick r:id="rId5" action="ppaction://hlinksldjump"/>
            <a:extLst>
              <a:ext uri="{FF2B5EF4-FFF2-40B4-BE49-F238E27FC236}">
                <a16:creationId xmlns:a16="http://schemas.microsoft.com/office/drawing/2014/main" id="{D10F2A2C-0F7F-4414-AFA4-9EF63D0A8DBC}"/>
              </a:ext>
            </a:extLst>
          </p:cNvPr>
          <p:cNvSpPr txBox="1">
            <a:spLocks/>
          </p:cNvSpPr>
          <p:nvPr/>
        </p:nvSpPr>
        <p:spPr>
          <a:xfrm>
            <a:off x="7791350" y="4755900"/>
            <a:ext cx="1066200" cy="2778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Oswald"/>
              <a:buNone/>
              <a:defRPr sz="2000" b="1" i="0" u="none" strike="noStrike" cap="none">
                <a:solidFill>
                  <a:schemeClr val="dk2"/>
                </a:solidFill>
                <a:latin typeface="Oswald"/>
                <a:ea typeface="Oswald"/>
                <a:cs typeface="Oswald"/>
                <a:sym typeface="Oswald"/>
              </a:defRPr>
            </a:lvl1pPr>
            <a:lvl2pPr marR="0" lvl="1"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2pPr>
            <a:lvl3pPr marR="0" lvl="2"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3pPr>
            <a:lvl4pPr marR="0" lvl="3"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4pPr>
            <a:lvl5pPr marR="0" lvl="4"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5pPr>
            <a:lvl6pPr marR="0" lvl="5"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6pPr>
            <a:lvl7pPr marR="0" lvl="6"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7pPr>
            <a:lvl8pPr marR="0" lvl="7"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8pPr>
            <a:lvl9pPr marR="0" lvl="8"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9pPr>
          </a:lstStyle>
          <a:p>
            <a:pPr algn="r"/>
            <a:r>
              <a:rPr lang="es-ES" sz="1400">
                <a:solidFill>
                  <a:schemeClr val="accent3">
                    <a:lumMod val="60000"/>
                    <a:lumOff val="40000"/>
                  </a:schemeClr>
                </a:solidFill>
              </a:rPr>
              <a:t>MARIA DB</a:t>
            </a:r>
            <a:endParaRPr lang="es-ES" sz="1400" dirty="0">
              <a:solidFill>
                <a:schemeClr val="accent3">
                  <a:lumMod val="60000"/>
                  <a:lumOff val="40000"/>
                </a:schemeClr>
              </a:solidFill>
            </a:endParaRPr>
          </a:p>
        </p:txBody>
      </p:sp>
      <p:pic>
        <p:nvPicPr>
          <p:cNvPr id="3" name="Imagen 2">
            <a:extLst>
              <a:ext uri="{FF2B5EF4-FFF2-40B4-BE49-F238E27FC236}">
                <a16:creationId xmlns:a16="http://schemas.microsoft.com/office/drawing/2014/main" id="{F9ACF26D-5B09-492E-A4B3-8E170547830D}"/>
              </a:ext>
            </a:extLst>
          </p:cNvPr>
          <p:cNvPicPr>
            <a:picLocks noChangeAspect="1"/>
          </p:cNvPicPr>
          <p:nvPr/>
        </p:nvPicPr>
        <p:blipFill>
          <a:blip r:embed="rId6"/>
          <a:stretch>
            <a:fillRect/>
          </a:stretch>
        </p:blipFill>
        <p:spPr>
          <a:xfrm>
            <a:off x="1484189" y="1181062"/>
            <a:ext cx="6175621" cy="3798813"/>
          </a:xfrm>
          <a:prstGeom prst="rect">
            <a:avLst/>
          </a:prstGeom>
        </p:spPr>
      </p:pic>
      <p:sp>
        <p:nvSpPr>
          <p:cNvPr id="37" name="Subtítulo 9">
            <a:extLst>
              <a:ext uri="{FF2B5EF4-FFF2-40B4-BE49-F238E27FC236}">
                <a16:creationId xmlns:a16="http://schemas.microsoft.com/office/drawing/2014/main" id="{0FC649B4-4CA1-4B02-A858-8BEFC1D55EC8}"/>
              </a:ext>
            </a:extLst>
          </p:cNvPr>
          <p:cNvSpPr txBox="1">
            <a:spLocks/>
          </p:cNvSpPr>
          <p:nvPr/>
        </p:nvSpPr>
        <p:spPr>
          <a:xfrm>
            <a:off x="5928152" y="1104777"/>
            <a:ext cx="1487698" cy="8576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1pPr>
            <a:lvl2pPr marL="914400" marR="0" lvl="1"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2pPr>
            <a:lvl3pPr marL="1371600" marR="0" lvl="2"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3pPr>
            <a:lvl4pPr marL="1828800" marR="0" lvl="3"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4pPr>
            <a:lvl5pPr marL="2286000" marR="0" lvl="4"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5pPr>
            <a:lvl6pPr marL="2743200" marR="0" lvl="5"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6pPr>
            <a:lvl7pPr marL="3200400" marR="0" lvl="6"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7pPr>
            <a:lvl8pPr marL="3657600" marR="0" lvl="7"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8pPr>
            <a:lvl9pPr marL="4114800" marR="0" lvl="8"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9pPr>
          </a:lstStyle>
          <a:p>
            <a:pPr algn="r"/>
            <a:r>
              <a:rPr lang="es-MX" sz="1000" dirty="0">
                <a:solidFill>
                  <a:srgbClr val="0EF698"/>
                </a:solidFill>
              </a:rPr>
              <a:t>Código que Resuelve el Problema</a:t>
            </a:r>
          </a:p>
        </p:txBody>
      </p:sp>
    </p:spTree>
    <p:extLst>
      <p:ext uri="{BB962C8B-B14F-4D97-AF65-F5344CB8AC3E}">
        <p14:creationId xmlns:p14="http://schemas.microsoft.com/office/powerpoint/2010/main" val="31163056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grpSp>
        <p:nvGrpSpPr>
          <p:cNvPr id="989" name="Google Shape;989;p42"/>
          <p:cNvGrpSpPr/>
          <p:nvPr/>
        </p:nvGrpSpPr>
        <p:grpSpPr>
          <a:xfrm>
            <a:off x="299286" y="189025"/>
            <a:ext cx="133205" cy="119344"/>
            <a:chOff x="222150" y="185025"/>
            <a:chExt cx="170100" cy="152400"/>
          </a:xfrm>
        </p:grpSpPr>
        <p:cxnSp>
          <p:nvCxnSpPr>
            <p:cNvPr id="990" name="Google Shape;990;p4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91" name="Google Shape;991;p4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92" name="Google Shape;992;p4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93" name="Google Shape;993;p42"/>
          <p:cNvGrpSpPr/>
          <p:nvPr/>
        </p:nvGrpSpPr>
        <p:grpSpPr>
          <a:xfrm>
            <a:off x="286625" y="3999999"/>
            <a:ext cx="145867" cy="958251"/>
            <a:chOff x="286625" y="3923799"/>
            <a:chExt cx="145867" cy="958251"/>
          </a:xfrm>
        </p:grpSpPr>
        <p:sp>
          <p:nvSpPr>
            <p:cNvPr id="994" name="Google Shape;994;p4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 name="Google Shape;995;p42"/>
            <p:cNvGrpSpPr/>
            <p:nvPr/>
          </p:nvGrpSpPr>
          <p:grpSpPr>
            <a:xfrm>
              <a:off x="298112" y="4342643"/>
              <a:ext cx="110182" cy="126862"/>
              <a:chOff x="281100" y="2027800"/>
              <a:chExt cx="140700" cy="162000"/>
            </a:xfrm>
          </p:grpSpPr>
          <p:sp>
            <p:nvSpPr>
              <p:cNvPr id="996" name="Google Shape;996;p4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7" name="Google Shape;997;p42"/>
              <p:cNvGrpSpPr/>
              <p:nvPr/>
            </p:nvGrpSpPr>
            <p:grpSpPr>
              <a:xfrm>
                <a:off x="308875" y="2088450"/>
                <a:ext cx="85200" cy="40700"/>
                <a:chOff x="308875" y="2087000"/>
                <a:chExt cx="85200" cy="40700"/>
              </a:xfrm>
            </p:grpSpPr>
            <p:cxnSp>
              <p:nvCxnSpPr>
                <p:cNvPr id="998" name="Google Shape;998;p4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99" name="Google Shape;999;p4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000" name="Google Shape;1000;p42"/>
            <p:cNvGrpSpPr/>
            <p:nvPr/>
          </p:nvGrpSpPr>
          <p:grpSpPr>
            <a:xfrm>
              <a:off x="286625" y="3923799"/>
              <a:ext cx="133200" cy="133200"/>
              <a:chOff x="286625" y="3648899"/>
              <a:chExt cx="133200" cy="133200"/>
            </a:xfrm>
          </p:grpSpPr>
          <p:sp>
            <p:nvSpPr>
              <p:cNvPr id="1001" name="Google Shape;1001;p4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2" name="Google Shape;1012;p42"/>
          <p:cNvSpPr txBox="1">
            <a:spLocks noGrp="1"/>
          </p:cNvSpPr>
          <p:nvPr>
            <p:ph type="title" idx="8"/>
          </p:nvPr>
        </p:nvSpPr>
        <p:spPr>
          <a:xfrm>
            <a:off x="525579" y="459837"/>
            <a:ext cx="8101271"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sz="2400" dirty="0"/>
              <a:t>/15.Crear una función que determina cuantas veces se repite las vocales.</a:t>
            </a:r>
          </a:p>
        </p:txBody>
      </p:sp>
      <p:sp>
        <p:nvSpPr>
          <p:cNvPr id="1065" name="Google Shape;1065;p42">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2">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2">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9" name="Google Shape;1069;p42"/>
          <p:cNvGrpSpPr/>
          <p:nvPr/>
        </p:nvGrpSpPr>
        <p:grpSpPr>
          <a:xfrm>
            <a:off x="8022050" y="752550"/>
            <a:ext cx="604800" cy="147600"/>
            <a:chOff x="7688649" y="828750"/>
            <a:chExt cx="604800" cy="147600"/>
          </a:xfrm>
          <a:solidFill>
            <a:schemeClr val="bg1"/>
          </a:solidFill>
        </p:grpSpPr>
        <p:sp>
          <p:nvSpPr>
            <p:cNvPr id="1070" name="Google Shape;1070;p42"/>
            <p:cNvSpPr/>
            <p:nvPr/>
          </p:nvSpPr>
          <p:spPr>
            <a:xfrm>
              <a:off x="81458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2"/>
            <p:cNvSpPr/>
            <p:nvPr/>
          </p:nvSpPr>
          <p:spPr>
            <a:xfrm>
              <a:off x="79172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2"/>
            <p:cNvSpPr/>
            <p:nvPr/>
          </p:nvSpPr>
          <p:spPr>
            <a:xfrm>
              <a:off x="76886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988;p42">
            <a:extLst>
              <a:ext uri="{FF2B5EF4-FFF2-40B4-BE49-F238E27FC236}">
                <a16:creationId xmlns:a16="http://schemas.microsoft.com/office/drawing/2014/main" id="{08D7B32B-E7C0-4A63-AC9D-A2187B3976CF}"/>
              </a:ext>
            </a:extLst>
          </p:cNvPr>
          <p:cNvSpPr txBox="1">
            <a:spLocks noGrp="1"/>
          </p:cNvSpPr>
          <p:nvPr>
            <p:ph type="subTitle" idx="1"/>
          </p:nvPr>
        </p:nvSpPr>
        <p:spPr>
          <a:xfrm>
            <a:off x="720000" y="109797"/>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dirty="0">
                <a:solidFill>
                  <a:schemeClr val="dk2"/>
                </a:solidFill>
                <a:latin typeface="Oswald"/>
                <a:ea typeface="Oswald"/>
                <a:cs typeface="Oswald"/>
                <a:sym typeface="Oswald"/>
              </a:rPr>
              <a:t>BDA-II</a:t>
            </a:r>
            <a:endParaRPr dirty="0">
              <a:solidFill>
                <a:schemeClr val="dk2"/>
              </a:solidFill>
              <a:latin typeface="Oswald"/>
              <a:ea typeface="Oswald"/>
              <a:cs typeface="Oswald"/>
              <a:sym typeface="Oswald"/>
            </a:endParaRPr>
          </a:p>
        </p:txBody>
      </p:sp>
      <p:sp>
        <p:nvSpPr>
          <p:cNvPr id="34" name="Google Shape;1003;p42">
            <a:hlinkClick r:id="rId5" action="ppaction://hlinksldjump"/>
            <a:extLst>
              <a:ext uri="{FF2B5EF4-FFF2-40B4-BE49-F238E27FC236}">
                <a16:creationId xmlns:a16="http://schemas.microsoft.com/office/drawing/2014/main" id="{D10F2A2C-0F7F-4414-AFA4-9EF63D0A8DBC}"/>
              </a:ext>
            </a:extLst>
          </p:cNvPr>
          <p:cNvSpPr txBox="1">
            <a:spLocks/>
          </p:cNvSpPr>
          <p:nvPr/>
        </p:nvSpPr>
        <p:spPr>
          <a:xfrm>
            <a:off x="7791350" y="4755900"/>
            <a:ext cx="1066200" cy="2778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Oswald"/>
              <a:buNone/>
              <a:defRPr sz="2000" b="1" i="0" u="none" strike="noStrike" cap="none">
                <a:solidFill>
                  <a:schemeClr val="dk2"/>
                </a:solidFill>
                <a:latin typeface="Oswald"/>
                <a:ea typeface="Oswald"/>
                <a:cs typeface="Oswald"/>
                <a:sym typeface="Oswald"/>
              </a:defRPr>
            </a:lvl1pPr>
            <a:lvl2pPr marR="0" lvl="1"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2pPr>
            <a:lvl3pPr marR="0" lvl="2"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3pPr>
            <a:lvl4pPr marR="0" lvl="3"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4pPr>
            <a:lvl5pPr marR="0" lvl="4"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5pPr>
            <a:lvl6pPr marR="0" lvl="5"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6pPr>
            <a:lvl7pPr marR="0" lvl="6"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7pPr>
            <a:lvl8pPr marR="0" lvl="7"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8pPr>
            <a:lvl9pPr marR="0" lvl="8"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9pPr>
          </a:lstStyle>
          <a:p>
            <a:pPr algn="r"/>
            <a:r>
              <a:rPr lang="es-ES" sz="1400">
                <a:solidFill>
                  <a:schemeClr val="accent3">
                    <a:lumMod val="60000"/>
                    <a:lumOff val="40000"/>
                  </a:schemeClr>
                </a:solidFill>
              </a:rPr>
              <a:t>MARIA DB</a:t>
            </a:r>
            <a:endParaRPr lang="es-ES" sz="1400" dirty="0">
              <a:solidFill>
                <a:schemeClr val="accent3">
                  <a:lumMod val="60000"/>
                  <a:lumOff val="40000"/>
                </a:schemeClr>
              </a:solidFill>
            </a:endParaRPr>
          </a:p>
        </p:txBody>
      </p:sp>
      <p:pic>
        <p:nvPicPr>
          <p:cNvPr id="6" name="Imagen 5">
            <a:extLst>
              <a:ext uri="{FF2B5EF4-FFF2-40B4-BE49-F238E27FC236}">
                <a16:creationId xmlns:a16="http://schemas.microsoft.com/office/drawing/2014/main" id="{DF19015A-85F9-488D-B8F7-03F1CAEAB1CF}"/>
              </a:ext>
            </a:extLst>
          </p:cNvPr>
          <p:cNvPicPr>
            <a:picLocks noChangeAspect="1"/>
          </p:cNvPicPr>
          <p:nvPr/>
        </p:nvPicPr>
        <p:blipFill>
          <a:blip r:embed="rId6"/>
          <a:stretch>
            <a:fillRect/>
          </a:stretch>
        </p:blipFill>
        <p:spPr>
          <a:xfrm>
            <a:off x="1540845" y="1104777"/>
            <a:ext cx="6062310" cy="3726573"/>
          </a:xfrm>
          <a:prstGeom prst="rect">
            <a:avLst/>
          </a:prstGeom>
        </p:spPr>
      </p:pic>
      <p:sp>
        <p:nvSpPr>
          <p:cNvPr id="29" name="Subtítulo 9">
            <a:extLst>
              <a:ext uri="{FF2B5EF4-FFF2-40B4-BE49-F238E27FC236}">
                <a16:creationId xmlns:a16="http://schemas.microsoft.com/office/drawing/2014/main" id="{63AA8DCB-0522-400F-8D03-E8EBE62A9BE3}"/>
              </a:ext>
            </a:extLst>
          </p:cNvPr>
          <p:cNvSpPr txBox="1">
            <a:spLocks/>
          </p:cNvSpPr>
          <p:nvPr/>
        </p:nvSpPr>
        <p:spPr>
          <a:xfrm>
            <a:off x="6007174" y="1032537"/>
            <a:ext cx="1487698" cy="8576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1pPr>
            <a:lvl2pPr marL="914400" marR="0" lvl="1"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2pPr>
            <a:lvl3pPr marL="1371600" marR="0" lvl="2"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3pPr>
            <a:lvl4pPr marL="1828800" marR="0" lvl="3"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4pPr>
            <a:lvl5pPr marL="2286000" marR="0" lvl="4"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5pPr>
            <a:lvl6pPr marL="2743200" marR="0" lvl="5"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6pPr>
            <a:lvl7pPr marL="3200400" marR="0" lvl="6"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7pPr>
            <a:lvl8pPr marL="3657600" marR="0" lvl="7"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8pPr>
            <a:lvl9pPr marL="4114800" marR="0" lvl="8"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9pPr>
          </a:lstStyle>
          <a:p>
            <a:pPr algn="r"/>
            <a:r>
              <a:rPr lang="es-MX" sz="1000" dirty="0">
                <a:solidFill>
                  <a:srgbClr val="0EF698"/>
                </a:solidFill>
              </a:rPr>
              <a:t>Código que Resuelve el Problema</a:t>
            </a:r>
          </a:p>
        </p:txBody>
      </p:sp>
    </p:spTree>
    <p:extLst>
      <p:ext uri="{BB962C8B-B14F-4D97-AF65-F5344CB8AC3E}">
        <p14:creationId xmlns:p14="http://schemas.microsoft.com/office/powerpoint/2010/main" val="846086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grpSp>
        <p:nvGrpSpPr>
          <p:cNvPr id="576" name="Google Shape;576;p35"/>
          <p:cNvGrpSpPr/>
          <p:nvPr/>
        </p:nvGrpSpPr>
        <p:grpSpPr>
          <a:xfrm>
            <a:off x="299286" y="189025"/>
            <a:ext cx="133205" cy="119344"/>
            <a:chOff x="222150" y="185025"/>
            <a:chExt cx="170100" cy="152400"/>
          </a:xfrm>
        </p:grpSpPr>
        <p:cxnSp>
          <p:nvCxnSpPr>
            <p:cNvPr id="577" name="Google Shape;577;p3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78" name="Google Shape;578;p3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79" name="Google Shape;579;p3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80" name="Google Shape;580;p35"/>
          <p:cNvGrpSpPr/>
          <p:nvPr/>
        </p:nvGrpSpPr>
        <p:grpSpPr>
          <a:xfrm>
            <a:off x="286625" y="3999999"/>
            <a:ext cx="145867" cy="958251"/>
            <a:chOff x="286625" y="3923799"/>
            <a:chExt cx="145867" cy="958251"/>
          </a:xfrm>
        </p:grpSpPr>
        <p:sp>
          <p:nvSpPr>
            <p:cNvPr id="581" name="Google Shape;581;p3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 name="Google Shape;582;p35"/>
            <p:cNvGrpSpPr/>
            <p:nvPr/>
          </p:nvGrpSpPr>
          <p:grpSpPr>
            <a:xfrm>
              <a:off x="298112" y="4342643"/>
              <a:ext cx="110182" cy="126862"/>
              <a:chOff x="281100" y="2027800"/>
              <a:chExt cx="140700" cy="162000"/>
            </a:xfrm>
          </p:grpSpPr>
          <p:sp>
            <p:nvSpPr>
              <p:cNvPr id="583" name="Google Shape;583;p3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 name="Google Shape;584;p35"/>
              <p:cNvGrpSpPr/>
              <p:nvPr/>
            </p:nvGrpSpPr>
            <p:grpSpPr>
              <a:xfrm>
                <a:off x="308875" y="2088450"/>
                <a:ext cx="85200" cy="40700"/>
                <a:chOff x="308875" y="2087000"/>
                <a:chExt cx="85200" cy="40700"/>
              </a:xfrm>
            </p:grpSpPr>
            <p:cxnSp>
              <p:nvCxnSpPr>
                <p:cNvPr id="585" name="Google Shape;585;p3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86" name="Google Shape;586;p3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87" name="Google Shape;587;p35"/>
            <p:cNvGrpSpPr/>
            <p:nvPr/>
          </p:nvGrpSpPr>
          <p:grpSpPr>
            <a:xfrm>
              <a:off x="286625" y="3923799"/>
              <a:ext cx="133200" cy="133200"/>
              <a:chOff x="286625" y="3648899"/>
              <a:chExt cx="133200" cy="133200"/>
            </a:xfrm>
          </p:grpSpPr>
          <p:sp>
            <p:nvSpPr>
              <p:cNvPr id="588" name="Google Shape;588;p3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1" name="Google Shape;591;p35"/>
          <p:cNvSpPr txBox="1">
            <a:spLocks noGrp="1"/>
          </p:cNvSpPr>
          <p:nvPr>
            <p:ph type="title"/>
          </p:nvPr>
        </p:nvSpPr>
        <p:spPr>
          <a:xfrm>
            <a:off x="948600" y="1893800"/>
            <a:ext cx="3782788" cy="149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dirty="0">
                <a:solidFill>
                  <a:schemeClr val="bg1">
                    <a:lumMod val="75000"/>
                  </a:schemeClr>
                </a:solidFill>
              </a:rPr>
              <a:t>/PARTE TEORICA</a:t>
            </a:r>
            <a:endParaRPr sz="6000" dirty="0">
              <a:solidFill>
                <a:schemeClr val="bg1">
                  <a:lumMod val="75000"/>
                </a:schemeClr>
              </a:solidFill>
            </a:endParaRPr>
          </a:p>
        </p:txBody>
      </p:sp>
      <p:sp>
        <p:nvSpPr>
          <p:cNvPr id="592" name="Google Shape;592;p35"/>
          <p:cNvSpPr txBox="1">
            <a:spLocks noGrp="1"/>
          </p:cNvSpPr>
          <p:nvPr>
            <p:ph type="title" idx="2"/>
          </p:nvPr>
        </p:nvSpPr>
        <p:spPr>
          <a:xfrm>
            <a:off x="948600" y="1052000"/>
            <a:ext cx="1625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lumMod val="75000"/>
                  </a:schemeClr>
                </a:solidFill>
              </a:rPr>
              <a:t>/01</a:t>
            </a:r>
            <a:endParaRPr dirty="0">
              <a:solidFill>
                <a:schemeClr val="bg1">
                  <a:lumMod val="75000"/>
                </a:schemeClr>
              </a:solidFill>
            </a:endParaRPr>
          </a:p>
        </p:txBody>
      </p:sp>
      <p:sp>
        <p:nvSpPr>
          <p:cNvPr id="594" name="Google Shape;594;p35">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5">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5">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5">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189;p57">
            <a:extLst>
              <a:ext uri="{FF2B5EF4-FFF2-40B4-BE49-F238E27FC236}">
                <a16:creationId xmlns:a16="http://schemas.microsoft.com/office/drawing/2014/main" id="{886B1806-A6A2-4DE8-8832-1C9649A5A81B}"/>
              </a:ext>
            </a:extLst>
          </p:cNvPr>
          <p:cNvSpPr/>
          <p:nvPr/>
        </p:nvSpPr>
        <p:spPr>
          <a:xfrm>
            <a:off x="4954600" y="1616762"/>
            <a:ext cx="347900" cy="554075"/>
          </a:xfrm>
          <a:custGeom>
            <a:avLst/>
            <a:gdLst/>
            <a:ahLst/>
            <a:cxnLst/>
            <a:rect l="l" t="t" r="r" b="b"/>
            <a:pathLst>
              <a:path w="13916" h="22163" extrusionOk="0">
                <a:moveTo>
                  <a:pt x="0" y="0"/>
                </a:moveTo>
                <a:lnTo>
                  <a:pt x="0" y="0"/>
                </a:lnTo>
                <a:cubicBezTo>
                  <a:pt x="188" y="6"/>
                  <a:pt x="377" y="22"/>
                  <a:pt x="560" y="37"/>
                </a:cubicBezTo>
                <a:cubicBezTo>
                  <a:pt x="1526" y="131"/>
                  <a:pt x="13915" y="22163"/>
                  <a:pt x="13915" y="22163"/>
                </a:cubicBezTo>
                <a:lnTo>
                  <a:pt x="13915" y="22163"/>
                </a:lnTo>
                <a:cubicBezTo>
                  <a:pt x="13915" y="22163"/>
                  <a:pt x="1526" y="131"/>
                  <a:pt x="560" y="37"/>
                </a:cubicBezTo>
                <a:cubicBezTo>
                  <a:pt x="377" y="22"/>
                  <a:pt x="188" y="6"/>
                  <a:pt x="0" y="0"/>
                </a:cubicBezTo>
                <a:close/>
              </a:path>
            </a:pathLst>
          </a:custGeom>
          <a:solidFill>
            <a:srgbClr val="FCD0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190;p57">
            <a:extLst>
              <a:ext uri="{FF2B5EF4-FFF2-40B4-BE49-F238E27FC236}">
                <a16:creationId xmlns:a16="http://schemas.microsoft.com/office/drawing/2014/main" id="{5885F077-896E-4FD8-B76B-F74C5CB5B653}"/>
              </a:ext>
            </a:extLst>
          </p:cNvPr>
          <p:cNvSpPr/>
          <p:nvPr/>
        </p:nvSpPr>
        <p:spPr>
          <a:xfrm>
            <a:off x="4940600" y="1616512"/>
            <a:ext cx="14025" cy="275"/>
          </a:xfrm>
          <a:custGeom>
            <a:avLst/>
            <a:gdLst/>
            <a:ahLst/>
            <a:cxnLst/>
            <a:rect l="l" t="t" r="r" b="b"/>
            <a:pathLst>
              <a:path w="561" h="11" extrusionOk="0">
                <a:moveTo>
                  <a:pt x="0" y="0"/>
                </a:moveTo>
                <a:cubicBezTo>
                  <a:pt x="189" y="0"/>
                  <a:pt x="372" y="0"/>
                  <a:pt x="560" y="10"/>
                </a:cubicBezTo>
                <a:cubicBezTo>
                  <a:pt x="377" y="0"/>
                  <a:pt x="189" y="0"/>
                  <a:pt x="5" y="0"/>
                </a:cubicBezTo>
                <a:close/>
              </a:path>
            </a:pathLst>
          </a:custGeom>
          <a:solidFill>
            <a:srgbClr val="641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4209;p57">
            <a:extLst>
              <a:ext uri="{FF2B5EF4-FFF2-40B4-BE49-F238E27FC236}">
                <a16:creationId xmlns:a16="http://schemas.microsoft.com/office/drawing/2014/main" id="{8B5EAD35-50C2-4DFB-B69D-D6339CCBAB1E}"/>
              </a:ext>
            </a:extLst>
          </p:cNvPr>
          <p:cNvGrpSpPr/>
          <p:nvPr/>
        </p:nvGrpSpPr>
        <p:grpSpPr>
          <a:xfrm>
            <a:off x="4973400" y="1573512"/>
            <a:ext cx="1880425" cy="1530050"/>
            <a:chOff x="3731950" y="1806725"/>
            <a:chExt cx="1880425" cy="1530050"/>
          </a:xfrm>
        </p:grpSpPr>
        <p:sp>
          <p:nvSpPr>
            <p:cNvPr id="68" name="Google Shape;4210;p57">
              <a:extLst>
                <a:ext uri="{FF2B5EF4-FFF2-40B4-BE49-F238E27FC236}">
                  <a16:creationId xmlns:a16="http://schemas.microsoft.com/office/drawing/2014/main" id="{2A23B269-B9F3-4EA7-BA43-4A9EE009ACA1}"/>
                </a:ext>
              </a:extLst>
            </p:cNvPr>
            <p:cNvSpPr/>
            <p:nvPr/>
          </p:nvSpPr>
          <p:spPr>
            <a:xfrm>
              <a:off x="3736650" y="18101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211;p57">
              <a:extLst>
                <a:ext uri="{FF2B5EF4-FFF2-40B4-BE49-F238E27FC236}">
                  <a16:creationId xmlns:a16="http://schemas.microsoft.com/office/drawing/2014/main" id="{F96B379D-5E7A-4CB9-BC69-0DFF9D0BFC50}"/>
                </a:ext>
              </a:extLst>
            </p:cNvPr>
            <p:cNvSpPr/>
            <p:nvPr/>
          </p:nvSpPr>
          <p:spPr>
            <a:xfrm>
              <a:off x="3822150" y="2364575"/>
              <a:ext cx="1037575" cy="724700"/>
            </a:xfrm>
            <a:custGeom>
              <a:avLst/>
              <a:gdLst/>
              <a:ahLst/>
              <a:cxnLst/>
              <a:rect l="l" t="t" r="r" b="b"/>
              <a:pathLst>
                <a:path w="41503" h="28988" extrusionOk="0">
                  <a:moveTo>
                    <a:pt x="2967" y="0"/>
                  </a:moveTo>
                  <a:cubicBezTo>
                    <a:pt x="1329" y="0"/>
                    <a:pt x="1" y="1329"/>
                    <a:pt x="1" y="2966"/>
                  </a:cubicBezTo>
                  <a:lnTo>
                    <a:pt x="1" y="26028"/>
                  </a:lnTo>
                  <a:cubicBezTo>
                    <a:pt x="1" y="27664"/>
                    <a:pt x="1329" y="28987"/>
                    <a:pt x="2967" y="28987"/>
                  </a:cubicBezTo>
                  <a:lnTo>
                    <a:pt x="38542" y="28987"/>
                  </a:lnTo>
                  <a:cubicBezTo>
                    <a:pt x="40180" y="28987"/>
                    <a:pt x="41503" y="27664"/>
                    <a:pt x="41503" y="26028"/>
                  </a:cubicBezTo>
                  <a:lnTo>
                    <a:pt x="41503" y="2966"/>
                  </a:lnTo>
                  <a:cubicBezTo>
                    <a:pt x="41503" y="1329"/>
                    <a:pt x="40180" y="0"/>
                    <a:pt x="38542"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212;p57">
              <a:extLst>
                <a:ext uri="{FF2B5EF4-FFF2-40B4-BE49-F238E27FC236}">
                  <a16:creationId xmlns:a16="http://schemas.microsoft.com/office/drawing/2014/main" id="{75E94815-8313-4A54-8F88-577416B40917}"/>
                </a:ext>
              </a:extLst>
            </p:cNvPr>
            <p:cNvSpPr/>
            <p:nvPr/>
          </p:nvSpPr>
          <p:spPr>
            <a:xfrm>
              <a:off x="4260900" y="2480025"/>
              <a:ext cx="513050" cy="513050"/>
            </a:xfrm>
            <a:custGeom>
              <a:avLst/>
              <a:gdLst/>
              <a:ahLst/>
              <a:cxnLst/>
              <a:rect l="l" t="t" r="r" b="b"/>
              <a:pathLst>
                <a:path w="20522" h="20522" extrusionOk="0">
                  <a:moveTo>
                    <a:pt x="10261" y="1"/>
                  </a:moveTo>
                  <a:cubicBezTo>
                    <a:pt x="4593" y="1"/>
                    <a:pt x="1" y="4597"/>
                    <a:pt x="1" y="10261"/>
                  </a:cubicBezTo>
                  <a:cubicBezTo>
                    <a:pt x="1" y="15929"/>
                    <a:pt x="4593" y="20521"/>
                    <a:pt x="10261" y="20521"/>
                  </a:cubicBezTo>
                  <a:cubicBezTo>
                    <a:pt x="15925" y="20521"/>
                    <a:pt x="20521" y="15929"/>
                    <a:pt x="20521" y="10261"/>
                  </a:cubicBezTo>
                  <a:cubicBezTo>
                    <a:pt x="20521" y="4597"/>
                    <a:pt x="15925" y="1"/>
                    <a:pt x="10261" y="1"/>
                  </a:cubicBezTo>
                  <a:close/>
                </a:path>
              </a:pathLst>
            </a:custGeom>
            <a:solidFill>
              <a:srgbClr val="EDE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213;p57">
              <a:extLst>
                <a:ext uri="{FF2B5EF4-FFF2-40B4-BE49-F238E27FC236}">
                  <a16:creationId xmlns:a16="http://schemas.microsoft.com/office/drawing/2014/main" id="{FF3A2121-0546-496D-A589-6CA42698E91A}"/>
                </a:ext>
              </a:extLst>
            </p:cNvPr>
            <p:cNvSpPr/>
            <p:nvPr/>
          </p:nvSpPr>
          <p:spPr>
            <a:xfrm>
              <a:off x="4277375" y="2468275"/>
              <a:ext cx="416300" cy="513025"/>
            </a:xfrm>
            <a:custGeom>
              <a:avLst/>
              <a:gdLst/>
              <a:ahLst/>
              <a:cxnLst/>
              <a:rect l="l" t="t" r="r" b="b"/>
              <a:pathLst>
                <a:path w="16652" h="20521" extrusionOk="0">
                  <a:moveTo>
                    <a:pt x="10261" y="0"/>
                  </a:moveTo>
                  <a:cubicBezTo>
                    <a:pt x="4598" y="0"/>
                    <a:pt x="1" y="4596"/>
                    <a:pt x="1" y="10260"/>
                  </a:cubicBezTo>
                  <a:cubicBezTo>
                    <a:pt x="1" y="15928"/>
                    <a:pt x="4598" y="20521"/>
                    <a:pt x="10261" y="20521"/>
                  </a:cubicBezTo>
                  <a:cubicBezTo>
                    <a:pt x="12677" y="20521"/>
                    <a:pt x="14900" y="19683"/>
                    <a:pt x="16652" y="18282"/>
                  </a:cubicBezTo>
                  <a:lnTo>
                    <a:pt x="10261" y="10260"/>
                  </a:lnTo>
                  <a:lnTo>
                    <a:pt x="10261" y="0"/>
                  </a:ln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214;p57">
              <a:extLst>
                <a:ext uri="{FF2B5EF4-FFF2-40B4-BE49-F238E27FC236}">
                  <a16:creationId xmlns:a16="http://schemas.microsoft.com/office/drawing/2014/main" id="{3F401F8A-CE16-4130-8050-2876A695B482}"/>
                </a:ext>
              </a:extLst>
            </p:cNvPr>
            <p:cNvSpPr/>
            <p:nvPr/>
          </p:nvSpPr>
          <p:spPr>
            <a:xfrm>
              <a:off x="4533900" y="2468275"/>
              <a:ext cx="204500" cy="256525"/>
            </a:xfrm>
            <a:custGeom>
              <a:avLst/>
              <a:gdLst/>
              <a:ahLst/>
              <a:cxnLst/>
              <a:rect l="l" t="t" r="r" b="b"/>
              <a:pathLst>
                <a:path w="8180" h="10261" extrusionOk="0">
                  <a:moveTo>
                    <a:pt x="0" y="0"/>
                  </a:moveTo>
                  <a:lnTo>
                    <a:pt x="0" y="10260"/>
                  </a:lnTo>
                  <a:lnTo>
                    <a:pt x="8179" y="4063"/>
                  </a:lnTo>
                  <a:cubicBezTo>
                    <a:pt x="6302" y="1594"/>
                    <a:pt x="3337" y="0"/>
                    <a:pt x="0"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215;p57">
              <a:extLst>
                <a:ext uri="{FF2B5EF4-FFF2-40B4-BE49-F238E27FC236}">
                  <a16:creationId xmlns:a16="http://schemas.microsoft.com/office/drawing/2014/main" id="{FDAFBF99-2A3E-4DF0-A57A-B7E016BCFB09}"/>
                </a:ext>
              </a:extLst>
            </p:cNvPr>
            <p:cNvSpPr/>
            <p:nvPr/>
          </p:nvSpPr>
          <p:spPr>
            <a:xfrm>
              <a:off x="4533900" y="2569825"/>
              <a:ext cx="256525" cy="355500"/>
            </a:xfrm>
            <a:custGeom>
              <a:avLst/>
              <a:gdLst/>
              <a:ahLst/>
              <a:cxnLst/>
              <a:rect l="l" t="t" r="r" b="b"/>
              <a:pathLst>
                <a:path w="10261" h="14220" extrusionOk="0">
                  <a:moveTo>
                    <a:pt x="8179" y="1"/>
                  </a:moveTo>
                  <a:lnTo>
                    <a:pt x="0" y="6198"/>
                  </a:lnTo>
                  <a:lnTo>
                    <a:pt x="6391" y="14220"/>
                  </a:lnTo>
                  <a:cubicBezTo>
                    <a:pt x="8749" y="12342"/>
                    <a:pt x="10260" y="9445"/>
                    <a:pt x="10260" y="6198"/>
                  </a:cubicBezTo>
                  <a:cubicBezTo>
                    <a:pt x="10260" y="3870"/>
                    <a:pt x="9482" y="1721"/>
                    <a:pt x="8179" y="1"/>
                  </a:cubicBezTo>
                  <a:close/>
                </a:path>
              </a:pathLst>
            </a:custGeom>
            <a:gradFill>
              <a:gsLst>
                <a:gs pos="0">
                  <a:schemeClr val="lt2"/>
                </a:gs>
                <a:gs pos="100000">
                  <a:srgbClr val="E57C8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216;p57">
              <a:extLst>
                <a:ext uri="{FF2B5EF4-FFF2-40B4-BE49-F238E27FC236}">
                  <a16:creationId xmlns:a16="http://schemas.microsoft.com/office/drawing/2014/main" id="{2DE9C86F-5C62-49CB-9AC7-940858E7BFF4}"/>
                </a:ext>
              </a:extLst>
            </p:cNvPr>
            <p:cNvSpPr/>
            <p:nvPr/>
          </p:nvSpPr>
          <p:spPr>
            <a:xfrm>
              <a:off x="3863350" y="2450075"/>
              <a:ext cx="436300" cy="16500"/>
            </a:xfrm>
            <a:custGeom>
              <a:avLst/>
              <a:gdLst/>
              <a:ahLst/>
              <a:cxnLst/>
              <a:rect l="l" t="t" r="r" b="b"/>
              <a:pathLst>
                <a:path w="17452" h="660" extrusionOk="0">
                  <a:moveTo>
                    <a:pt x="267" y="0"/>
                  </a:moveTo>
                  <a:cubicBezTo>
                    <a:pt x="120" y="0"/>
                    <a:pt x="1" y="121"/>
                    <a:pt x="1" y="262"/>
                  </a:cubicBezTo>
                  <a:lnTo>
                    <a:pt x="1" y="398"/>
                  </a:lnTo>
                  <a:cubicBezTo>
                    <a:pt x="1" y="545"/>
                    <a:pt x="120" y="659"/>
                    <a:pt x="267" y="659"/>
                  </a:cubicBezTo>
                  <a:lnTo>
                    <a:pt x="17189" y="659"/>
                  </a:lnTo>
                  <a:cubicBezTo>
                    <a:pt x="17336" y="659"/>
                    <a:pt x="17452" y="545"/>
                    <a:pt x="17452" y="398"/>
                  </a:cubicBezTo>
                  <a:lnTo>
                    <a:pt x="17452" y="262"/>
                  </a:lnTo>
                  <a:cubicBezTo>
                    <a:pt x="17452" y="121"/>
                    <a:pt x="17336" y="0"/>
                    <a:pt x="17189"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217;p57">
              <a:extLst>
                <a:ext uri="{FF2B5EF4-FFF2-40B4-BE49-F238E27FC236}">
                  <a16:creationId xmlns:a16="http://schemas.microsoft.com/office/drawing/2014/main" id="{FFB5C20C-1AB6-46FD-A127-4808F11A5AD1}"/>
                </a:ext>
              </a:extLst>
            </p:cNvPr>
            <p:cNvSpPr/>
            <p:nvPr/>
          </p:nvSpPr>
          <p:spPr>
            <a:xfrm>
              <a:off x="3863350" y="2508775"/>
              <a:ext cx="436300" cy="16625"/>
            </a:xfrm>
            <a:custGeom>
              <a:avLst/>
              <a:gdLst/>
              <a:ahLst/>
              <a:cxnLst/>
              <a:rect l="l" t="t" r="r" b="b"/>
              <a:pathLst>
                <a:path w="17452" h="665" extrusionOk="0">
                  <a:moveTo>
                    <a:pt x="267" y="0"/>
                  </a:moveTo>
                  <a:cubicBezTo>
                    <a:pt x="120" y="0"/>
                    <a:pt x="1" y="121"/>
                    <a:pt x="1" y="268"/>
                  </a:cubicBezTo>
                  <a:lnTo>
                    <a:pt x="1" y="398"/>
                  </a:lnTo>
                  <a:cubicBezTo>
                    <a:pt x="1" y="545"/>
                    <a:pt x="120" y="664"/>
                    <a:pt x="267" y="664"/>
                  </a:cubicBezTo>
                  <a:lnTo>
                    <a:pt x="17189" y="664"/>
                  </a:lnTo>
                  <a:cubicBezTo>
                    <a:pt x="17336" y="664"/>
                    <a:pt x="17452" y="545"/>
                    <a:pt x="17452" y="398"/>
                  </a:cubicBezTo>
                  <a:lnTo>
                    <a:pt x="17452" y="268"/>
                  </a:lnTo>
                  <a:cubicBezTo>
                    <a:pt x="17452" y="121"/>
                    <a:pt x="17336" y="0"/>
                    <a:pt x="17189"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218;p57">
              <a:extLst>
                <a:ext uri="{FF2B5EF4-FFF2-40B4-BE49-F238E27FC236}">
                  <a16:creationId xmlns:a16="http://schemas.microsoft.com/office/drawing/2014/main" id="{7A715FD7-0E2E-44AC-AC79-DF25A4198755}"/>
                </a:ext>
              </a:extLst>
            </p:cNvPr>
            <p:cNvSpPr/>
            <p:nvPr/>
          </p:nvSpPr>
          <p:spPr>
            <a:xfrm>
              <a:off x="3863350" y="2567600"/>
              <a:ext cx="277325" cy="16500"/>
            </a:xfrm>
            <a:custGeom>
              <a:avLst/>
              <a:gdLst/>
              <a:ahLst/>
              <a:cxnLst/>
              <a:rect l="l" t="t" r="r" b="b"/>
              <a:pathLst>
                <a:path w="11093" h="660" extrusionOk="0">
                  <a:moveTo>
                    <a:pt x="267" y="1"/>
                  </a:moveTo>
                  <a:cubicBezTo>
                    <a:pt x="120" y="1"/>
                    <a:pt x="1" y="116"/>
                    <a:pt x="1" y="263"/>
                  </a:cubicBezTo>
                  <a:lnTo>
                    <a:pt x="1" y="399"/>
                  </a:lnTo>
                  <a:cubicBezTo>
                    <a:pt x="1" y="545"/>
                    <a:pt x="120" y="660"/>
                    <a:pt x="267" y="660"/>
                  </a:cubicBezTo>
                  <a:lnTo>
                    <a:pt x="10826" y="660"/>
                  </a:lnTo>
                  <a:cubicBezTo>
                    <a:pt x="10972" y="660"/>
                    <a:pt x="11092" y="545"/>
                    <a:pt x="11092" y="399"/>
                  </a:cubicBezTo>
                  <a:lnTo>
                    <a:pt x="11092" y="263"/>
                  </a:lnTo>
                  <a:cubicBezTo>
                    <a:pt x="11092" y="116"/>
                    <a:pt x="10972" y="1"/>
                    <a:pt x="10826"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219;p57">
              <a:extLst>
                <a:ext uri="{FF2B5EF4-FFF2-40B4-BE49-F238E27FC236}">
                  <a16:creationId xmlns:a16="http://schemas.microsoft.com/office/drawing/2014/main" id="{58E3262B-3126-4C9E-A999-2F8DFE8BD8DE}"/>
                </a:ext>
              </a:extLst>
            </p:cNvPr>
            <p:cNvSpPr/>
            <p:nvPr/>
          </p:nvSpPr>
          <p:spPr>
            <a:xfrm>
              <a:off x="3863350" y="2626300"/>
              <a:ext cx="277325" cy="16500"/>
            </a:xfrm>
            <a:custGeom>
              <a:avLst/>
              <a:gdLst/>
              <a:ahLst/>
              <a:cxnLst/>
              <a:rect l="l" t="t" r="r" b="b"/>
              <a:pathLst>
                <a:path w="11093" h="660" extrusionOk="0">
                  <a:moveTo>
                    <a:pt x="267" y="1"/>
                  </a:moveTo>
                  <a:cubicBezTo>
                    <a:pt x="120" y="1"/>
                    <a:pt x="1" y="121"/>
                    <a:pt x="1" y="262"/>
                  </a:cubicBezTo>
                  <a:lnTo>
                    <a:pt x="1" y="399"/>
                  </a:lnTo>
                  <a:cubicBezTo>
                    <a:pt x="1" y="544"/>
                    <a:pt x="120" y="660"/>
                    <a:pt x="267" y="660"/>
                  </a:cubicBezTo>
                  <a:lnTo>
                    <a:pt x="10826" y="660"/>
                  </a:lnTo>
                  <a:cubicBezTo>
                    <a:pt x="10972" y="660"/>
                    <a:pt x="11092" y="544"/>
                    <a:pt x="11092" y="399"/>
                  </a:cubicBezTo>
                  <a:lnTo>
                    <a:pt x="11092" y="262"/>
                  </a:lnTo>
                  <a:cubicBezTo>
                    <a:pt x="11092" y="121"/>
                    <a:pt x="10972" y="1"/>
                    <a:pt x="10826"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220;p57">
              <a:extLst>
                <a:ext uri="{FF2B5EF4-FFF2-40B4-BE49-F238E27FC236}">
                  <a16:creationId xmlns:a16="http://schemas.microsoft.com/office/drawing/2014/main" id="{A6025798-620C-41DA-825E-B05C2B5C18E4}"/>
                </a:ext>
              </a:extLst>
            </p:cNvPr>
            <p:cNvSpPr/>
            <p:nvPr/>
          </p:nvSpPr>
          <p:spPr>
            <a:xfrm>
              <a:off x="3731950" y="1806725"/>
              <a:ext cx="18804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221;p57">
              <a:extLst>
                <a:ext uri="{FF2B5EF4-FFF2-40B4-BE49-F238E27FC236}">
                  <a16:creationId xmlns:a16="http://schemas.microsoft.com/office/drawing/2014/main" id="{857529C8-D0DA-4034-9FC4-4834627C6BDC}"/>
                </a:ext>
              </a:extLst>
            </p:cNvPr>
            <p:cNvSpPr/>
            <p:nvPr/>
          </p:nvSpPr>
          <p:spPr>
            <a:xfrm>
              <a:off x="3827000" y="1990275"/>
              <a:ext cx="311050" cy="311050"/>
            </a:xfrm>
            <a:custGeom>
              <a:avLst/>
              <a:gdLst/>
              <a:ahLst/>
              <a:cxnLst/>
              <a:rect l="l" t="t" r="r" b="b"/>
              <a:pathLst>
                <a:path w="12442" h="12442" extrusionOk="0">
                  <a:moveTo>
                    <a:pt x="1323" y="0"/>
                  </a:moveTo>
                  <a:cubicBezTo>
                    <a:pt x="591" y="0"/>
                    <a:pt x="0" y="591"/>
                    <a:pt x="0" y="1318"/>
                  </a:cubicBezTo>
                  <a:lnTo>
                    <a:pt x="0" y="11124"/>
                  </a:lnTo>
                  <a:cubicBezTo>
                    <a:pt x="0" y="11851"/>
                    <a:pt x="591" y="12442"/>
                    <a:pt x="1323" y="12442"/>
                  </a:cubicBezTo>
                  <a:lnTo>
                    <a:pt x="11124" y="12442"/>
                  </a:lnTo>
                  <a:cubicBezTo>
                    <a:pt x="11851" y="12442"/>
                    <a:pt x="12442" y="11851"/>
                    <a:pt x="12442" y="11124"/>
                  </a:cubicBezTo>
                  <a:lnTo>
                    <a:pt x="12442" y="1318"/>
                  </a:lnTo>
                  <a:cubicBezTo>
                    <a:pt x="12442" y="591"/>
                    <a:pt x="11851" y="0"/>
                    <a:pt x="11124"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222;p57">
              <a:extLst>
                <a:ext uri="{FF2B5EF4-FFF2-40B4-BE49-F238E27FC236}">
                  <a16:creationId xmlns:a16="http://schemas.microsoft.com/office/drawing/2014/main" id="{859FA277-1767-4B4B-84DC-120B75BCED94}"/>
                </a:ext>
              </a:extLst>
            </p:cNvPr>
            <p:cNvSpPr/>
            <p:nvPr/>
          </p:nvSpPr>
          <p:spPr>
            <a:xfrm>
              <a:off x="3844375" y="2082675"/>
              <a:ext cx="268950" cy="164775"/>
            </a:xfrm>
            <a:custGeom>
              <a:avLst/>
              <a:gdLst/>
              <a:ahLst/>
              <a:cxnLst/>
              <a:rect l="l" t="t" r="r" b="b"/>
              <a:pathLst>
                <a:path w="10758" h="6591" extrusionOk="0">
                  <a:moveTo>
                    <a:pt x="7481" y="1"/>
                  </a:moveTo>
                  <a:cubicBezTo>
                    <a:pt x="7351" y="1"/>
                    <a:pt x="7221" y="64"/>
                    <a:pt x="7145" y="195"/>
                  </a:cubicBezTo>
                  <a:lnTo>
                    <a:pt x="4854" y="4008"/>
                  </a:lnTo>
                  <a:lnTo>
                    <a:pt x="3186" y="2282"/>
                  </a:lnTo>
                  <a:cubicBezTo>
                    <a:pt x="3108" y="2200"/>
                    <a:pt x="3005" y="2161"/>
                    <a:pt x="2903" y="2161"/>
                  </a:cubicBezTo>
                  <a:cubicBezTo>
                    <a:pt x="2771" y="2161"/>
                    <a:pt x="2640" y="2226"/>
                    <a:pt x="2563" y="2350"/>
                  </a:cubicBezTo>
                  <a:lnTo>
                    <a:pt x="1" y="6591"/>
                  </a:lnTo>
                  <a:lnTo>
                    <a:pt x="10758" y="6591"/>
                  </a:lnTo>
                  <a:lnTo>
                    <a:pt x="7840" y="231"/>
                  </a:lnTo>
                  <a:cubicBezTo>
                    <a:pt x="7771" y="80"/>
                    <a:pt x="7626" y="1"/>
                    <a:pt x="7481"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223;p57">
              <a:extLst>
                <a:ext uri="{FF2B5EF4-FFF2-40B4-BE49-F238E27FC236}">
                  <a16:creationId xmlns:a16="http://schemas.microsoft.com/office/drawing/2014/main" id="{FCEF0420-023D-4239-BCD6-6158631DFE2B}"/>
                </a:ext>
              </a:extLst>
            </p:cNvPr>
            <p:cNvSpPr/>
            <p:nvPr/>
          </p:nvSpPr>
          <p:spPr>
            <a:xfrm>
              <a:off x="3926625" y="2051575"/>
              <a:ext cx="48525" cy="48525"/>
            </a:xfrm>
            <a:custGeom>
              <a:avLst/>
              <a:gdLst/>
              <a:ahLst/>
              <a:cxnLst/>
              <a:rect l="l" t="t" r="r" b="b"/>
              <a:pathLst>
                <a:path w="1941" h="1941" extrusionOk="0">
                  <a:moveTo>
                    <a:pt x="973" y="1"/>
                  </a:moveTo>
                  <a:cubicBezTo>
                    <a:pt x="434" y="1"/>
                    <a:pt x="0" y="435"/>
                    <a:pt x="0" y="968"/>
                  </a:cubicBezTo>
                  <a:cubicBezTo>
                    <a:pt x="0" y="1507"/>
                    <a:pt x="434" y="1941"/>
                    <a:pt x="973" y="1941"/>
                  </a:cubicBezTo>
                  <a:cubicBezTo>
                    <a:pt x="1506" y="1941"/>
                    <a:pt x="1941" y="1507"/>
                    <a:pt x="1941" y="968"/>
                  </a:cubicBezTo>
                  <a:cubicBezTo>
                    <a:pt x="1941" y="435"/>
                    <a:pt x="1506" y="1"/>
                    <a:pt x="973"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224;p57">
              <a:extLst>
                <a:ext uri="{FF2B5EF4-FFF2-40B4-BE49-F238E27FC236}">
                  <a16:creationId xmlns:a16="http://schemas.microsoft.com/office/drawing/2014/main" id="{5E962C59-1C06-49AF-A649-97A88BD4D49A}"/>
                </a:ext>
              </a:extLst>
            </p:cNvPr>
            <p:cNvSpPr/>
            <p:nvPr/>
          </p:nvSpPr>
          <p:spPr>
            <a:xfrm>
              <a:off x="4185475" y="1990275"/>
              <a:ext cx="311075" cy="311050"/>
            </a:xfrm>
            <a:custGeom>
              <a:avLst/>
              <a:gdLst/>
              <a:ahLst/>
              <a:cxnLst/>
              <a:rect l="l" t="t" r="r" b="b"/>
              <a:pathLst>
                <a:path w="12443" h="12442" extrusionOk="0">
                  <a:moveTo>
                    <a:pt x="1323" y="0"/>
                  </a:moveTo>
                  <a:cubicBezTo>
                    <a:pt x="592" y="0"/>
                    <a:pt x="1" y="591"/>
                    <a:pt x="1" y="1318"/>
                  </a:cubicBezTo>
                  <a:lnTo>
                    <a:pt x="1" y="11124"/>
                  </a:lnTo>
                  <a:cubicBezTo>
                    <a:pt x="1" y="11851"/>
                    <a:pt x="592" y="12442"/>
                    <a:pt x="1323" y="12442"/>
                  </a:cubicBezTo>
                  <a:lnTo>
                    <a:pt x="11124" y="12442"/>
                  </a:lnTo>
                  <a:cubicBezTo>
                    <a:pt x="11851" y="12442"/>
                    <a:pt x="12442" y="11851"/>
                    <a:pt x="12442" y="11124"/>
                  </a:cubicBezTo>
                  <a:lnTo>
                    <a:pt x="12442" y="1318"/>
                  </a:lnTo>
                  <a:cubicBezTo>
                    <a:pt x="12442" y="591"/>
                    <a:pt x="11851" y="0"/>
                    <a:pt x="11124"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225;p57">
              <a:extLst>
                <a:ext uri="{FF2B5EF4-FFF2-40B4-BE49-F238E27FC236}">
                  <a16:creationId xmlns:a16="http://schemas.microsoft.com/office/drawing/2014/main" id="{CCAC2C0C-581B-4EFE-9752-D696A9011C26}"/>
                </a:ext>
              </a:extLst>
            </p:cNvPr>
            <p:cNvSpPr/>
            <p:nvPr/>
          </p:nvSpPr>
          <p:spPr>
            <a:xfrm>
              <a:off x="4278950" y="2230300"/>
              <a:ext cx="124250" cy="31025"/>
            </a:xfrm>
            <a:custGeom>
              <a:avLst/>
              <a:gdLst/>
              <a:ahLst/>
              <a:cxnLst/>
              <a:rect l="l" t="t" r="r" b="b"/>
              <a:pathLst>
                <a:path w="4970" h="1241" extrusionOk="0">
                  <a:moveTo>
                    <a:pt x="2486" y="1"/>
                  </a:moveTo>
                  <a:cubicBezTo>
                    <a:pt x="1110" y="1"/>
                    <a:pt x="0" y="278"/>
                    <a:pt x="0" y="618"/>
                  </a:cubicBezTo>
                  <a:cubicBezTo>
                    <a:pt x="0" y="963"/>
                    <a:pt x="1110" y="1241"/>
                    <a:pt x="2486" y="1241"/>
                  </a:cubicBezTo>
                  <a:cubicBezTo>
                    <a:pt x="3855" y="1241"/>
                    <a:pt x="4969" y="963"/>
                    <a:pt x="4969" y="618"/>
                  </a:cubicBezTo>
                  <a:cubicBezTo>
                    <a:pt x="4969" y="278"/>
                    <a:pt x="3855" y="1"/>
                    <a:pt x="2486"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226;p57">
              <a:extLst>
                <a:ext uri="{FF2B5EF4-FFF2-40B4-BE49-F238E27FC236}">
                  <a16:creationId xmlns:a16="http://schemas.microsoft.com/office/drawing/2014/main" id="{0D4D3CCE-5016-430D-9519-1C1879971D0E}"/>
                </a:ext>
              </a:extLst>
            </p:cNvPr>
            <p:cNvSpPr/>
            <p:nvPr/>
          </p:nvSpPr>
          <p:spPr>
            <a:xfrm>
              <a:off x="4257925" y="2055900"/>
              <a:ext cx="166325" cy="184375"/>
            </a:xfrm>
            <a:custGeom>
              <a:avLst/>
              <a:gdLst/>
              <a:ahLst/>
              <a:cxnLst/>
              <a:rect l="l" t="t" r="r" b="b"/>
              <a:pathLst>
                <a:path w="6653" h="7375" extrusionOk="0">
                  <a:moveTo>
                    <a:pt x="3289" y="1078"/>
                  </a:moveTo>
                  <a:cubicBezTo>
                    <a:pt x="4387" y="1078"/>
                    <a:pt x="5277" y="1925"/>
                    <a:pt x="5277" y="2965"/>
                  </a:cubicBezTo>
                  <a:cubicBezTo>
                    <a:pt x="5277" y="4012"/>
                    <a:pt x="4387" y="4854"/>
                    <a:pt x="3289" y="4854"/>
                  </a:cubicBezTo>
                  <a:cubicBezTo>
                    <a:pt x="2191" y="4854"/>
                    <a:pt x="1302" y="4012"/>
                    <a:pt x="1302" y="2965"/>
                  </a:cubicBezTo>
                  <a:cubicBezTo>
                    <a:pt x="1302" y="1925"/>
                    <a:pt x="2191" y="1078"/>
                    <a:pt x="3289" y="1078"/>
                  </a:cubicBezTo>
                  <a:close/>
                  <a:moveTo>
                    <a:pt x="3324" y="0"/>
                  </a:moveTo>
                  <a:cubicBezTo>
                    <a:pt x="2548" y="0"/>
                    <a:pt x="1773" y="298"/>
                    <a:pt x="1182" y="894"/>
                  </a:cubicBezTo>
                  <a:cubicBezTo>
                    <a:pt x="1" y="2087"/>
                    <a:pt x="1" y="4022"/>
                    <a:pt x="1182" y="5214"/>
                  </a:cubicBezTo>
                  <a:lnTo>
                    <a:pt x="3327" y="7374"/>
                  </a:lnTo>
                  <a:lnTo>
                    <a:pt x="5470" y="5214"/>
                  </a:lnTo>
                  <a:cubicBezTo>
                    <a:pt x="6653" y="4022"/>
                    <a:pt x="6653" y="2087"/>
                    <a:pt x="5470" y="894"/>
                  </a:cubicBezTo>
                  <a:cubicBezTo>
                    <a:pt x="4877" y="298"/>
                    <a:pt x="4100" y="0"/>
                    <a:pt x="3324"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4227;p57">
            <a:extLst>
              <a:ext uri="{FF2B5EF4-FFF2-40B4-BE49-F238E27FC236}">
                <a16:creationId xmlns:a16="http://schemas.microsoft.com/office/drawing/2014/main" id="{49604F79-D584-402B-A5A0-331DF812E826}"/>
              </a:ext>
            </a:extLst>
          </p:cNvPr>
          <p:cNvGrpSpPr/>
          <p:nvPr/>
        </p:nvGrpSpPr>
        <p:grpSpPr>
          <a:xfrm>
            <a:off x="6185188" y="1761450"/>
            <a:ext cx="918450" cy="1530275"/>
            <a:chOff x="5816625" y="1806613"/>
            <a:chExt cx="918450" cy="1530275"/>
          </a:xfrm>
        </p:grpSpPr>
        <p:sp>
          <p:nvSpPr>
            <p:cNvPr id="86" name="Google Shape;4228;p57">
              <a:extLst>
                <a:ext uri="{FF2B5EF4-FFF2-40B4-BE49-F238E27FC236}">
                  <a16:creationId xmlns:a16="http://schemas.microsoft.com/office/drawing/2014/main" id="{CDE07266-936C-4E3F-B8ED-305B2EB4DB68}"/>
                </a:ext>
              </a:extLst>
            </p:cNvPr>
            <p:cNvSpPr/>
            <p:nvPr/>
          </p:nvSpPr>
          <p:spPr>
            <a:xfrm>
              <a:off x="5816625" y="1806613"/>
              <a:ext cx="918450" cy="1530275"/>
            </a:xfrm>
            <a:custGeom>
              <a:avLst/>
              <a:gdLst/>
              <a:ahLst/>
              <a:cxnLst/>
              <a:rect l="l" t="t" r="r" b="b"/>
              <a:pathLst>
                <a:path w="36738" h="61211" extrusionOk="0">
                  <a:moveTo>
                    <a:pt x="3044" y="1"/>
                  </a:moveTo>
                  <a:cubicBezTo>
                    <a:pt x="1361" y="1"/>
                    <a:pt x="0" y="1365"/>
                    <a:pt x="0" y="3044"/>
                  </a:cubicBezTo>
                  <a:lnTo>
                    <a:pt x="0" y="58167"/>
                  </a:lnTo>
                  <a:cubicBezTo>
                    <a:pt x="0" y="59847"/>
                    <a:pt x="1361" y="61211"/>
                    <a:pt x="3044" y="61211"/>
                  </a:cubicBezTo>
                  <a:lnTo>
                    <a:pt x="33694" y="61211"/>
                  </a:lnTo>
                  <a:cubicBezTo>
                    <a:pt x="35379" y="61211"/>
                    <a:pt x="36738" y="59847"/>
                    <a:pt x="36738" y="58167"/>
                  </a:cubicBezTo>
                  <a:lnTo>
                    <a:pt x="36738" y="3044"/>
                  </a:lnTo>
                  <a:cubicBezTo>
                    <a:pt x="36738" y="1365"/>
                    <a:pt x="35379" y="1"/>
                    <a:pt x="33694"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229;p57">
              <a:extLst>
                <a:ext uri="{FF2B5EF4-FFF2-40B4-BE49-F238E27FC236}">
                  <a16:creationId xmlns:a16="http://schemas.microsoft.com/office/drawing/2014/main" id="{B32561E8-D9FD-409C-9DEF-03D77824A53F}"/>
                </a:ext>
              </a:extLst>
            </p:cNvPr>
            <p:cNvSpPr/>
            <p:nvPr/>
          </p:nvSpPr>
          <p:spPr>
            <a:xfrm>
              <a:off x="5856625" y="1853413"/>
              <a:ext cx="838450" cy="1338900"/>
            </a:xfrm>
            <a:custGeom>
              <a:avLst/>
              <a:gdLst/>
              <a:ahLst/>
              <a:cxnLst/>
              <a:rect l="l" t="t" r="r" b="b"/>
              <a:pathLst>
                <a:path w="33538" h="53556" extrusionOk="0">
                  <a:moveTo>
                    <a:pt x="2020" y="0"/>
                  </a:moveTo>
                  <a:cubicBezTo>
                    <a:pt x="905" y="0"/>
                    <a:pt x="1" y="905"/>
                    <a:pt x="1" y="2020"/>
                  </a:cubicBezTo>
                  <a:lnTo>
                    <a:pt x="1" y="51537"/>
                  </a:lnTo>
                  <a:cubicBezTo>
                    <a:pt x="1" y="52651"/>
                    <a:pt x="905" y="53556"/>
                    <a:pt x="2020" y="53556"/>
                  </a:cubicBezTo>
                  <a:lnTo>
                    <a:pt x="31520" y="53556"/>
                  </a:lnTo>
                  <a:cubicBezTo>
                    <a:pt x="32633" y="53556"/>
                    <a:pt x="33538" y="52651"/>
                    <a:pt x="33538" y="51537"/>
                  </a:cubicBezTo>
                  <a:lnTo>
                    <a:pt x="33538" y="2020"/>
                  </a:lnTo>
                  <a:cubicBezTo>
                    <a:pt x="33538" y="905"/>
                    <a:pt x="32633" y="0"/>
                    <a:pt x="31520"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230;p57">
              <a:extLst>
                <a:ext uri="{FF2B5EF4-FFF2-40B4-BE49-F238E27FC236}">
                  <a16:creationId xmlns:a16="http://schemas.microsoft.com/office/drawing/2014/main" id="{85D08245-781C-4996-A8AF-6EF8D9DE57C5}"/>
                </a:ext>
              </a:extLst>
            </p:cNvPr>
            <p:cNvSpPr/>
            <p:nvPr/>
          </p:nvSpPr>
          <p:spPr>
            <a:xfrm>
              <a:off x="5904875" y="2876963"/>
              <a:ext cx="288175" cy="276125"/>
            </a:xfrm>
            <a:custGeom>
              <a:avLst/>
              <a:gdLst/>
              <a:ahLst/>
              <a:cxnLst/>
              <a:rect l="l" t="t" r="r" b="b"/>
              <a:pathLst>
                <a:path w="11527" h="11045" extrusionOk="0">
                  <a:moveTo>
                    <a:pt x="1454" y="0"/>
                  </a:moveTo>
                  <a:cubicBezTo>
                    <a:pt x="655" y="0"/>
                    <a:pt x="1" y="654"/>
                    <a:pt x="1" y="1453"/>
                  </a:cubicBezTo>
                  <a:lnTo>
                    <a:pt x="1" y="9591"/>
                  </a:lnTo>
                  <a:cubicBezTo>
                    <a:pt x="1" y="10391"/>
                    <a:pt x="655" y="11045"/>
                    <a:pt x="1454" y="11045"/>
                  </a:cubicBezTo>
                  <a:lnTo>
                    <a:pt x="10073" y="11045"/>
                  </a:lnTo>
                  <a:cubicBezTo>
                    <a:pt x="10872" y="11045"/>
                    <a:pt x="11526" y="10391"/>
                    <a:pt x="11526" y="9591"/>
                  </a:cubicBezTo>
                  <a:lnTo>
                    <a:pt x="11526" y="1453"/>
                  </a:lnTo>
                  <a:cubicBezTo>
                    <a:pt x="11526" y="654"/>
                    <a:pt x="10872" y="0"/>
                    <a:pt x="1007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231;p57">
              <a:extLst>
                <a:ext uri="{FF2B5EF4-FFF2-40B4-BE49-F238E27FC236}">
                  <a16:creationId xmlns:a16="http://schemas.microsoft.com/office/drawing/2014/main" id="{0CEC091D-B07D-42A5-A098-BD03B77CFD68}"/>
                </a:ext>
              </a:extLst>
            </p:cNvPr>
            <p:cNvSpPr/>
            <p:nvPr/>
          </p:nvSpPr>
          <p:spPr>
            <a:xfrm>
              <a:off x="6241400" y="2876963"/>
              <a:ext cx="288175" cy="276125"/>
            </a:xfrm>
            <a:custGeom>
              <a:avLst/>
              <a:gdLst/>
              <a:ahLst/>
              <a:cxnLst/>
              <a:rect l="l" t="t" r="r" b="b"/>
              <a:pathLst>
                <a:path w="11527" h="11045" extrusionOk="0">
                  <a:moveTo>
                    <a:pt x="1454" y="0"/>
                  </a:moveTo>
                  <a:cubicBezTo>
                    <a:pt x="650" y="0"/>
                    <a:pt x="1" y="654"/>
                    <a:pt x="1" y="1453"/>
                  </a:cubicBezTo>
                  <a:lnTo>
                    <a:pt x="1" y="9591"/>
                  </a:lnTo>
                  <a:cubicBezTo>
                    <a:pt x="1" y="10391"/>
                    <a:pt x="650" y="11045"/>
                    <a:pt x="1454" y="11045"/>
                  </a:cubicBezTo>
                  <a:lnTo>
                    <a:pt x="10073" y="11045"/>
                  </a:lnTo>
                  <a:cubicBezTo>
                    <a:pt x="10872" y="11045"/>
                    <a:pt x="11526" y="10391"/>
                    <a:pt x="11526" y="9591"/>
                  </a:cubicBezTo>
                  <a:lnTo>
                    <a:pt x="11526" y="1453"/>
                  </a:lnTo>
                  <a:cubicBezTo>
                    <a:pt x="11526" y="654"/>
                    <a:pt x="10872" y="0"/>
                    <a:pt x="1007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232;p57">
              <a:extLst>
                <a:ext uri="{FF2B5EF4-FFF2-40B4-BE49-F238E27FC236}">
                  <a16:creationId xmlns:a16="http://schemas.microsoft.com/office/drawing/2014/main" id="{C13E7B3F-8935-4D7E-B3AA-CF84F3FDF9DF}"/>
                </a:ext>
              </a:extLst>
            </p:cNvPr>
            <p:cNvSpPr/>
            <p:nvPr/>
          </p:nvSpPr>
          <p:spPr>
            <a:xfrm>
              <a:off x="5904875" y="2453613"/>
              <a:ext cx="700900" cy="341250"/>
            </a:xfrm>
            <a:custGeom>
              <a:avLst/>
              <a:gdLst/>
              <a:ahLst/>
              <a:cxnLst/>
              <a:rect l="l" t="t" r="r" b="b"/>
              <a:pathLst>
                <a:path w="28036" h="13650" extrusionOk="0">
                  <a:moveTo>
                    <a:pt x="1256" y="1"/>
                  </a:moveTo>
                  <a:cubicBezTo>
                    <a:pt x="566" y="1"/>
                    <a:pt x="1" y="560"/>
                    <a:pt x="1" y="1256"/>
                  </a:cubicBezTo>
                  <a:lnTo>
                    <a:pt x="1" y="12394"/>
                  </a:lnTo>
                  <a:cubicBezTo>
                    <a:pt x="1" y="13091"/>
                    <a:pt x="566" y="13649"/>
                    <a:pt x="1256" y="13649"/>
                  </a:cubicBezTo>
                  <a:lnTo>
                    <a:pt x="26776" y="13649"/>
                  </a:lnTo>
                  <a:cubicBezTo>
                    <a:pt x="27471" y="13649"/>
                    <a:pt x="28036" y="13091"/>
                    <a:pt x="28036" y="12394"/>
                  </a:cubicBezTo>
                  <a:lnTo>
                    <a:pt x="28036" y="1256"/>
                  </a:lnTo>
                  <a:cubicBezTo>
                    <a:pt x="28036" y="560"/>
                    <a:pt x="27471" y="1"/>
                    <a:pt x="26776"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233;p57">
              <a:extLst>
                <a:ext uri="{FF2B5EF4-FFF2-40B4-BE49-F238E27FC236}">
                  <a16:creationId xmlns:a16="http://schemas.microsoft.com/office/drawing/2014/main" id="{CBD408C3-4C11-4E29-9A41-3F76B238AA55}"/>
                </a:ext>
              </a:extLst>
            </p:cNvPr>
            <p:cNvSpPr/>
            <p:nvPr/>
          </p:nvSpPr>
          <p:spPr>
            <a:xfrm>
              <a:off x="5970900" y="2561713"/>
              <a:ext cx="226600" cy="138775"/>
            </a:xfrm>
            <a:custGeom>
              <a:avLst/>
              <a:gdLst/>
              <a:ahLst/>
              <a:cxnLst/>
              <a:rect l="l" t="t" r="r" b="b"/>
              <a:pathLst>
                <a:path w="9064" h="5551" extrusionOk="0">
                  <a:moveTo>
                    <a:pt x="6302" y="1"/>
                  </a:moveTo>
                  <a:cubicBezTo>
                    <a:pt x="6192" y="1"/>
                    <a:pt x="6082" y="54"/>
                    <a:pt x="6015" y="163"/>
                  </a:cubicBezTo>
                  <a:lnTo>
                    <a:pt x="4090" y="3375"/>
                  </a:lnTo>
                  <a:lnTo>
                    <a:pt x="2684" y="1921"/>
                  </a:lnTo>
                  <a:cubicBezTo>
                    <a:pt x="2618" y="1852"/>
                    <a:pt x="2532" y="1820"/>
                    <a:pt x="2447" y="1820"/>
                  </a:cubicBezTo>
                  <a:cubicBezTo>
                    <a:pt x="2336" y="1820"/>
                    <a:pt x="2226" y="1875"/>
                    <a:pt x="2161" y="1978"/>
                  </a:cubicBezTo>
                  <a:lnTo>
                    <a:pt x="1" y="5550"/>
                  </a:lnTo>
                  <a:lnTo>
                    <a:pt x="9064" y="5550"/>
                  </a:lnTo>
                  <a:lnTo>
                    <a:pt x="6606" y="195"/>
                  </a:lnTo>
                  <a:cubicBezTo>
                    <a:pt x="6545" y="66"/>
                    <a:pt x="6424" y="1"/>
                    <a:pt x="6302" y="1"/>
                  </a:cubicBezTo>
                  <a:close/>
                </a:path>
              </a:pathLst>
            </a:custGeom>
            <a:gradFill>
              <a:gsLst>
                <a:gs pos="0">
                  <a:schemeClr val="lt2"/>
                </a:gs>
                <a:gs pos="100000">
                  <a:srgbClr val="E57C8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234;p57">
              <a:extLst>
                <a:ext uri="{FF2B5EF4-FFF2-40B4-BE49-F238E27FC236}">
                  <a16:creationId xmlns:a16="http://schemas.microsoft.com/office/drawing/2014/main" id="{6C81BCD4-18E7-4F80-909D-1E99C083DAFC}"/>
                </a:ext>
              </a:extLst>
            </p:cNvPr>
            <p:cNvSpPr/>
            <p:nvPr/>
          </p:nvSpPr>
          <p:spPr>
            <a:xfrm>
              <a:off x="6040175" y="2535488"/>
              <a:ext cx="40975" cy="40800"/>
            </a:xfrm>
            <a:custGeom>
              <a:avLst/>
              <a:gdLst/>
              <a:ahLst/>
              <a:cxnLst/>
              <a:rect l="l" t="t" r="r" b="b"/>
              <a:pathLst>
                <a:path w="1639" h="1632" extrusionOk="0">
                  <a:moveTo>
                    <a:pt x="823" y="0"/>
                  </a:moveTo>
                  <a:cubicBezTo>
                    <a:pt x="367" y="0"/>
                    <a:pt x="1" y="365"/>
                    <a:pt x="1" y="816"/>
                  </a:cubicBezTo>
                  <a:cubicBezTo>
                    <a:pt x="1" y="1270"/>
                    <a:pt x="367" y="1632"/>
                    <a:pt x="823" y="1632"/>
                  </a:cubicBezTo>
                  <a:cubicBezTo>
                    <a:pt x="1272" y="1632"/>
                    <a:pt x="1639" y="1270"/>
                    <a:pt x="1639" y="816"/>
                  </a:cubicBezTo>
                  <a:cubicBezTo>
                    <a:pt x="1639" y="365"/>
                    <a:pt x="1272" y="0"/>
                    <a:pt x="823" y="0"/>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235;p57">
              <a:extLst>
                <a:ext uri="{FF2B5EF4-FFF2-40B4-BE49-F238E27FC236}">
                  <a16:creationId xmlns:a16="http://schemas.microsoft.com/office/drawing/2014/main" id="{D491A4AC-841E-45A6-8EDB-DEC9589F53B9}"/>
                </a:ext>
              </a:extLst>
            </p:cNvPr>
            <p:cNvSpPr/>
            <p:nvPr/>
          </p:nvSpPr>
          <p:spPr>
            <a:xfrm>
              <a:off x="5904875" y="1895113"/>
              <a:ext cx="750200" cy="109050"/>
            </a:xfrm>
            <a:custGeom>
              <a:avLst/>
              <a:gdLst/>
              <a:ahLst/>
              <a:cxnLst/>
              <a:rect l="l" t="t" r="r" b="b"/>
              <a:pathLst>
                <a:path w="30008" h="4362" extrusionOk="0">
                  <a:moveTo>
                    <a:pt x="952" y="0"/>
                  </a:moveTo>
                  <a:cubicBezTo>
                    <a:pt x="430" y="0"/>
                    <a:pt x="1" y="429"/>
                    <a:pt x="1" y="953"/>
                  </a:cubicBezTo>
                  <a:lnTo>
                    <a:pt x="1" y="3410"/>
                  </a:lnTo>
                  <a:cubicBezTo>
                    <a:pt x="1" y="3939"/>
                    <a:pt x="430" y="4362"/>
                    <a:pt x="952" y="4362"/>
                  </a:cubicBezTo>
                  <a:lnTo>
                    <a:pt x="29051" y="4362"/>
                  </a:lnTo>
                  <a:cubicBezTo>
                    <a:pt x="29579" y="4362"/>
                    <a:pt x="30007" y="3939"/>
                    <a:pt x="30007" y="3410"/>
                  </a:cubicBezTo>
                  <a:lnTo>
                    <a:pt x="30007" y="953"/>
                  </a:lnTo>
                  <a:cubicBezTo>
                    <a:pt x="30007" y="429"/>
                    <a:pt x="29579" y="0"/>
                    <a:pt x="29051"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236;p57">
              <a:extLst>
                <a:ext uri="{FF2B5EF4-FFF2-40B4-BE49-F238E27FC236}">
                  <a16:creationId xmlns:a16="http://schemas.microsoft.com/office/drawing/2014/main" id="{E7650E5E-8C5C-4795-A1E8-783A7641EB2E}"/>
                </a:ext>
              </a:extLst>
            </p:cNvPr>
            <p:cNvSpPr/>
            <p:nvPr/>
          </p:nvSpPr>
          <p:spPr>
            <a:xfrm>
              <a:off x="6313050" y="2131488"/>
              <a:ext cx="328300" cy="16500"/>
            </a:xfrm>
            <a:custGeom>
              <a:avLst/>
              <a:gdLst/>
              <a:ahLst/>
              <a:cxnLst/>
              <a:rect l="l" t="t" r="r" b="b"/>
              <a:pathLst>
                <a:path w="13132" h="660" extrusionOk="0">
                  <a:moveTo>
                    <a:pt x="330" y="1"/>
                  </a:moveTo>
                  <a:cubicBezTo>
                    <a:pt x="152" y="1"/>
                    <a:pt x="0" y="146"/>
                    <a:pt x="0" y="330"/>
                  </a:cubicBezTo>
                  <a:cubicBezTo>
                    <a:pt x="0" y="513"/>
                    <a:pt x="152" y="660"/>
                    <a:pt x="330" y="660"/>
                  </a:cubicBezTo>
                  <a:lnTo>
                    <a:pt x="12802" y="660"/>
                  </a:lnTo>
                  <a:cubicBezTo>
                    <a:pt x="12980" y="660"/>
                    <a:pt x="13132" y="513"/>
                    <a:pt x="13132" y="330"/>
                  </a:cubicBezTo>
                  <a:cubicBezTo>
                    <a:pt x="13132" y="146"/>
                    <a:pt x="12980" y="1"/>
                    <a:pt x="128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237;p57">
              <a:extLst>
                <a:ext uri="{FF2B5EF4-FFF2-40B4-BE49-F238E27FC236}">
                  <a16:creationId xmlns:a16="http://schemas.microsoft.com/office/drawing/2014/main" id="{899222F3-BB0A-470A-B170-D634CEC405EC}"/>
                </a:ext>
              </a:extLst>
            </p:cNvPr>
            <p:cNvSpPr/>
            <p:nvPr/>
          </p:nvSpPr>
          <p:spPr>
            <a:xfrm>
              <a:off x="6313050" y="2181288"/>
              <a:ext cx="328300" cy="16500"/>
            </a:xfrm>
            <a:custGeom>
              <a:avLst/>
              <a:gdLst/>
              <a:ahLst/>
              <a:cxnLst/>
              <a:rect l="l" t="t" r="r" b="b"/>
              <a:pathLst>
                <a:path w="13132" h="660" extrusionOk="0">
                  <a:moveTo>
                    <a:pt x="330" y="1"/>
                  </a:moveTo>
                  <a:cubicBezTo>
                    <a:pt x="152" y="1"/>
                    <a:pt x="0" y="148"/>
                    <a:pt x="0" y="331"/>
                  </a:cubicBezTo>
                  <a:cubicBezTo>
                    <a:pt x="0" y="514"/>
                    <a:pt x="152" y="660"/>
                    <a:pt x="330" y="660"/>
                  </a:cubicBezTo>
                  <a:lnTo>
                    <a:pt x="12802" y="660"/>
                  </a:lnTo>
                  <a:cubicBezTo>
                    <a:pt x="12980" y="660"/>
                    <a:pt x="13132" y="514"/>
                    <a:pt x="13132" y="331"/>
                  </a:cubicBezTo>
                  <a:cubicBezTo>
                    <a:pt x="13132" y="148"/>
                    <a:pt x="12980" y="1"/>
                    <a:pt x="128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238;p57">
              <a:extLst>
                <a:ext uri="{FF2B5EF4-FFF2-40B4-BE49-F238E27FC236}">
                  <a16:creationId xmlns:a16="http://schemas.microsoft.com/office/drawing/2014/main" id="{98AAC244-1AA3-4E02-9F74-DE7E104B0299}"/>
                </a:ext>
              </a:extLst>
            </p:cNvPr>
            <p:cNvSpPr/>
            <p:nvPr/>
          </p:nvSpPr>
          <p:spPr>
            <a:xfrm>
              <a:off x="6313050" y="2231113"/>
              <a:ext cx="328300" cy="16500"/>
            </a:xfrm>
            <a:custGeom>
              <a:avLst/>
              <a:gdLst/>
              <a:ahLst/>
              <a:cxnLst/>
              <a:rect l="l" t="t" r="r" b="b"/>
              <a:pathLst>
                <a:path w="13132" h="660" extrusionOk="0">
                  <a:moveTo>
                    <a:pt x="330" y="1"/>
                  </a:moveTo>
                  <a:cubicBezTo>
                    <a:pt x="152" y="1"/>
                    <a:pt x="0" y="146"/>
                    <a:pt x="0" y="330"/>
                  </a:cubicBezTo>
                  <a:cubicBezTo>
                    <a:pt x="0" y="513"/>
                    <a:pt x="152" y="660"/>
                    <a:pt x="330" y="660"/>
                  </a:cubicBezTo>
                  <a:lnTo>
                    <a:pt x="12802" y="660"/>
                  </a:lnTo>
                  <a:cubicBezTo>
                    <a:pt x="12980" y="660"/>
                    <a:pt x="13132" y="513"/>
                    <a:pt x="13132" y="330"/>
                  </a:cubicBezTo>
                  <a:cubicBezTo>
                    <a:pt x="13132" y="146"/>
                    <a:pt x="12980" y="1"/>
                    <a:pt x="128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239;p57">
              <a:extLst>
                <a:ext uri="{FF2B5EF4-FFF2-40B4-BE49-F238E27FC236}">
                  <a16:creationId xmlns:a16="http://schemas.microsoft.com/office/drawing/2014/main" id="{90FFC89E-EB65-4E50-83AD-86F791E3163A}"/>
                </a:ext>
              </a:extLst>
            </p:cNvPr>
            <p:cNvSpPr/>
            <p:nvPr/>
          </p:nvSpPr>
          <p:spPr>
            <a:xfrm>
              <a:off x="6313050" y="2280913"/>
              <a:ext cx="239400" cy="16500"/>
            </a:xfrm>
            <a:custGeom>
              <a:avLst/>
              <a:gdLst/>
              <a:ahLst/>
              <a:cxnLst/>
              <a:rect l="l" t="t" r="r" b="b"/>
              <a:pathLst>
                <a:path w="9576" h="660" extrusionOk="0">
                  <a:moveTo>
                    <a:pt x="330" y="1"/>
                  </a:moveTo>
                  <a:cubicBezTo>
                    <a:pt x="152" y="1"/>
                    <a:pt x="0" y="147"/>
                    <a:pt x="0" y="331"/>
                  </a:cubicBezTo>
                  <a:cubicBezTo>
                    <a:pt x="0" y="514"/>
                    <a:pt x="152" y="659"/>
                    <a:pt x="330" y="659"/>
                  </a:cubicBezTo>
                  <a:lnTo>
                    <a:pt x="9246" y="659"/>
                  </a:lnTo>
                  <a:cubicBezTo>
                    <a:pt x="9429" y="659"/>
                    <a:pt x="9575" y="514"/>
                    <a:pt x="9575" y="331"/>
                  </a:cubicBezTo>
                  <a:cubicBezTo>
                    <a:pt x="9575" y="147"/>
                    <a:pt x="9429" y="1"/>
                    <a:pt x="92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240;p57">
              <a:extLst>
                <a:ext uri="{FF2B5EF4-FFF2-40B4-BE49-F238E27FC236}">
                  <a16:creationId xmlns:a16="http://schemas.microsoft.com/office/drawing/2014/main" id="{9AA813C7-5E77-4C82-A946-8D112AA10A6C}"/>
                </a:ext>
              </a:extLst>
            </p:cNvPr>
            <p:cNvSpPr/>
            <p:nvPr/>
          </p:nvSpPr>
          <p:spPr>
            <a:xfrm>
              <a:off x="6313050" y="2330738"/>
              <a:ext cx="178475" cy="16500"/>
            </a:xfrm>
            <a:custGeom>
              <a:avLst/>
              <a:gdLst/>
              <a:ahLst/>
              <a:cxnLst/>
              <a:rect l="l" t="t" r="r" b="b"/>
              <a:pathLst>
                <a:path w="7139" h="660" extrusionOk="0">
                  <a:moveTo>
                    <a:pt x="330" y="1"/>
                  </a:moveTo>
                  <a:cubicBezTo>
                    <a:pt x="152" y="1"/>
                    <a:pt x="0" y="146"/>
                    <a:pt x="0" y="329"/>
                  </a:cubicBezTo>
                  <a:cubicBezTo>
                    <a:pt x="0" y="513"/>
                    <a:pt x="152" y="660"/>
                    <a:pt x="330" y="660"/>
                  </a:cubicBezTo>
                  <a:lnTo>
                    <a:pt x="6809" y="660"/>
                  </a:lnTo>
                  <a:cubicBezTo>
                    <a:pt x="6992" y="660"/>
                    <a:pt x="7139" y="513"/>
                    <a:pt x="7139" y="329"/>
                  </a:cubicBezTo>
                  <a:cubicBezTo>
                    <a:pt x="7139" y="146"/>
                    <a:pt x="6992" y="1"/>
                    <a:pt x="68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241;p57">
              <a:extLst>
                <a:ext uri="{FF2B5EF4-FFF2-40B4-BE49-F238E27FC236}">
                  <a16:creationId xmlns:a16="http://schemas.microsoft.com/office/drawing/2014/main" id="{348071C1-2A99-48FA-A2FE-48F8A3700529}"/>
                </a:ext>
              </a:extLst>
            </p:cNvPr>
            <p:cNvSpPr/>
            <p:nvPr/>
          </p:nvSpPr>
          <p:spPr>
            <a:xfrm>
              <a:off x="5904875" y="2074613"/>
              <a:ext cx="344775" cy="323075"/>
            </a:xfrm>
            <a:custGeom>
              <a:avLst/>
              <a:gdLst/>
              <a:ahLst/>
              <a:cxnLst/>
              <a:rect l="l" t="t" r="r" b="b"/>
              <a:pathLst>
                <a:path w="13791" h="12923" extrusionOk="0">
                  <a:moveTo>
                    <a:pt x="1376" y="0"/>
                  </a:moveTo>
                  <a:cubicBezTo>
                    <a:pt x="618" y="0"/>
                    <a:pt x="1" y="613"/>
                    <a:pt x="1" y="1371"/>
                  </a:cubicBezTo>
                  <a:lnTo>
                    <a:pt x="1" y="11552"/>
                  </a:lnTo>
                  <a:cubicBezTo>
                    <a:pt x="1" y="12311"/>
                    <a:pt x="618" y="12923"/>
                    <a:pt x="1376" y="12923"/>
                  </a:cubicBezTo>
                  <a:lnTo>
                    <a:pt x="12416" y="12923"/>
                  </a:lnTo>
                  <a:cubicBezTo>
                    <a:pt x="13174" y="12923"/>
                    <a:pt x="13791" y="12311"/>
                    <a:pt x="13791" y="11552"/>
                  </a:cubicBezTo>
                  <a:lnTo>
                    <a:pt x="13791" y="1371"/>
                  </a:lnTo>
                  <a:cubicBezTo>
                    <a:pt x="13791" y="613"/>
                    <a:pt x="13174" y="0"/>
                    <a:pt x="12416"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242;p57">
              <a:extLst>
                <a:ext uri="{FF2B5EF4-FFF2-40B4-BE49-F238E27FC236}">
                  <a16:creationId xmlns:a16="http://schemas.microsoft.com/office/drawing/2014/main" id="{97CA734B-3BD3-422D-91D8-B372EF5F5317}"/>
                </a:ext>
              </a:extLst>
            </p:cNvPr>
            <p:cNvSpPr/>
            <p:nvPr/>
          </p:nvSpPr>
          <p:spPr>
            <a:xfrm>
              <a:off x="5949975" y="2108863"/>
              <a:ext cx="254575" cy="254575"/>
            </a:xfrm>
            <a:custGeom>
              <a:avLst/>
              <a:gdLst/>
              <a:ahLst/>
              <a:cxnLst/>
              <a:rect l="l" t="t" r="r" b="b"/>
              <a:pathLst>
                <a:path w="10183" h="10183" extrusionOk="0">
                  <a:moveTo>
                    <a:pt x="5090" y="1"/>
                  </a:moveTo>
                  <a:cubicBezTo>
                    <a:pt x="2281" y="1"/>
                    <a:pt x="0" y="2281"/>
                    <a:pt x="0" y="5089"/>
                  </a:cubicBezTo>
                  <a:cubicBezTo>
                    <a:pt x="0" y="7903"/>
                    <a:pt x="2281" y="10182"/>
                    <a:pt x="5090" y="10182"/>
                  </a:cubicBezTo>
                  <a:cubicBezTo>
                    <a:pt x="7902" y="10182"/>
                    <a:pt x="10183" y="7903"/>
                    <a:pt x="10183" y="5089"/>
                  </a:cubicBezTo>
                  <a:cubicBezTo>
                    <a:pt x="10183" y="2281"/>
                    <a:pt x="7902" y="1"/>
                    <a:pt x="5090"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243;p57">
              <a:extLst>
                <a:ext uri="{FF2B5EF4-FFF2-40B4-BE49-F238E27FC236}">
                  <a16:creationId xmlns:a16="http://schemas.microsoft.com/office/drawing/2014/main" id="{5AE05C25-6BBA-4C26-AA10-F191AD7F8790}"/>
                </a:ext>
              </a:extLst>
            </p:cNvPr>
            <p:cNvSpPr/>
            <p:nvPr/>
          </p:nvSpPr>
          <p:spPr>
            <a:xfrm>
              <a:off x="6034450" y="2140638"/>
              <a:ext cx="85525" cy="85525"/>
            </a:xfrm>
            <a:custGeom>
              <a:avLst/>
              <a:gdLst/>
              <a:ahLst/>
              <a:cxnLst/>
              <a:rect l="l" t="t" r="r" b="b"/>
              <a:pathLst>
                <a:path w="3421" h="3421" extrusionOk="0">
                  <a:moveTo>
                    <a:pt x="1711" y="0"/>
                  </a:moveTo>
                  <a:cubicBezTo>
                    <a:pt x="770" y="0"/>
                    <a:pt x="0" y="769"/>
                    <a:pt x="0" y="1711"/>
                  </a:cubicBezTo>
                  <a:cubicBezTo>
                    <a:pt x="0" y="2657"/>
                    <a:pt x="770" y="3420"/>
                    <a:pt x="1711" y="3420"/>
                  </a:cubicBezTo>
                  <a:cubicBezTo>
                    <a:pt x="2657" y="3420"/>
                    <a:pt x="3420" y="2657"/>
                    <a:pt x="3420" y="1711"/>
                  </a:cubicBezTo>
                  <a:cubicBezTo>
                    <a:pt x="3420" y="769"/>
                    <a:pt x="2657" y="0"/>
                    <a:pt x="1711" y="0"/>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244;p57">
              <a:extLst>
                <a:ext uri="{FF2B5EF4-FFF2-40B4-BE49-F238E27FC236}">
                  <a16:creationId xmlns:a16="http://schemas.microsoft.com/office/drawing/2014/main" id="{812B4EBD-6754-4CF7-9B7A-97C23F5CC611}"/>
                </a:ext>
              </a:extLst>
            </p:cNvPr>
            <p:cNvSpPr/>
            <p:nvPr/>
          </p:nvSpPr>
          <p:spPr>
            <a:xfrm>
              <a:off x="6004100" y="2234138"/>
              <a:ext cx="146325" cy="91650"/>
            </a:xfrm>
            <a:custGeom>
              <a:avLst/>
              <a:gdLst/>
              <a:ahLst/>
              <a:cxnLst/>
              <a:rect l="l" t="t" r="r" b="b"/>
              <a:pathLst>
                <a:path w="5853" h="3666" extrusionOk="0">
                  <a:moveTo>
                    <a:pt x="2647" y="0"/>
                  </a:moveTo>
                  <a:cubicBezTo>
                    <a:pt x="1183" y="0"/>
                    <a:pt x="0" y="1186"/>
                    <a:pt x="0" y="2646"/>
                  </a:cubicBezTo>
                  <a:lnTo>
                    <a:pt x="0" y="3284"/>
                  </a:lnTo>
                  <a:cubicBezTo>
                    <a:pt x="0" y="3493"/>
                    <a:pt x="169" y="3665"/>
                    <a:pt x="383" y="3665"/>
                  </a:cubicBezTo>
                  <a:lnTo>
                    <a:pt x="5471" y="3665"/>
                  </a:lnTo>
                  <a:cubicBezTo>
                    <a:pt x="5680" y="3665"/>
                    <a:pt x="5853" y="3493"/>
                    <a:pt x="5853" y="3284"/>
                  </a:cubicBezTo>
                  <a:lnTo>
                    <a:pt x="5853" y="2646"/>
                  </a:lnTo>
                  <a:cubicBezTo>
                    <a:pt x="5853" y="1186"/>
                    <a:pt x="4666" y="0"/>
                    <a:pt x="3207" y="0"/>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4245;p57">
            <a:extLst>
              <a:ext uri="{FF2B5EF4-FFF2-40B4-BE49-F238E27FC236}">
                <a16:creationId xmlns:a16="http://schemas.microsoft.com/office/drawing/2014/main" id="{BD611AD2-9C6A-441D-B6DB-09E3E334CE44}"/>
              </a:ext>
            </a:extLst>
          </p:cNvPr>
          <p:cNvGrpSpPr/>
          <p:nvPr/>
        </p:nvGrpSpPr>
        <p:grpSpPr>
          <a:xfrm>
            <a:off x="6756100" y="2481487"/>
            <a:ext cx="1062925" cy="1288025"/>
            <a:chOff x="5447475" y="3019500"/>
            <a:chExt cx="1062925" cy="1288025"/>
          </a:xfrm>
        </p:grpSpPr>
        <p:sp>
          <p:nvSpPr>
            <p:cNvPr id="104" name="Google Shape;4246;p57">
              <a:extLst>
                <a:ext uri="{FF2B5EF4-FFF2-40B4-BE49-F238E27FC236}">
                  <a16:creationId xmlns:a16="http://schemas.microsoft.com/office/drawing/2014/main" id="{6AE49B0C-BFCA-4B4B-B85B-B461BC85C642}"/>
                </a:ext>
              </a:extLst>
            </p:cNvPr>
            <p:cNvSpPr/>
            <p:nvPr/>
          </p:nvSpPr>
          <p:spPr>
            <a:xfrm>
              <a:off x="6089500" y="3309725"/>
              <a:ext cx="213925" cy="220800"/>
            </a:xfrm>
            <a:custGeom>
              <a:avLst/>
              <a:gdLst/>
              <a:ahLst/>
              <a:cxnLst/>
              <a:rect l="l" t="t" r="r" b="b"/>
              <a:pathLst>
                <a:path w="8557" h="8832" extrusionOk="0">
                  <a:moveTo>
                    <a:pt x="6999" y="1"/>
                  </a:moveTo>
                  <a:cubicBezTo>
                    <a:pt x="5123" y="1"/>
                    <a:pt x="425" y="1736"/>
                    <a:pt x="425" y="1736"/>
                  </a:cubicBezTo>
                  <a:cubicBezTo>
                    <a:pt x="425" y="1736"/>
                    <a:pt x="1717" y="3138"/>
                    <a:pt x="1" y="7818"/>
                  </a:cubicBezTo>
                  <a:cubicBezTo>
                    <a:pt x="1" y="7818"/>
                    <a:pt x="2331" y="8832"/>
                    <a:pt x="4814" y="8832"/>
                  </a:cubicBezTo>
                  <a:cubicBezTo>
                    <a:pt x="6126" y="8832"/>
                    <a:pt x="7481" y="8549"/>
                    <a:pt x="8557" y="7683"/>
                  </a:cubicBezTo>
                  <a:cubicBezTo>
                    <a:pt x="8101" y="5345"/>
                    <a:pt x="6915" y="1763"/>
                    <a:pt x="7505" y="68"/>
                  </a:cubicBezTo>
                  <a:cubicBezTo>
                    <a:pt x="7377" y="22"/>
                    <a:pt x="7205" y="1"/>
                    <a:pt x="6999"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247;p57">
              <a:extLst>
                <a:ext uri="{FF2B5EF4-FFF2-40B4-BE49-F238E27FC236}">
                  <a16:creationId xmlns:a16="http://schemas.microsoft.com/office/drawing/2014/main" id="{99349DC1-62A2-4D62-86FC-799EC22FF6E1}"/>
                </a:ext>
              </a:extLst>
            </p:cNvPr>
            <p:cNvSpPr/>
            <p:nvPr/>
          </p:nvSpPr>
          <p:spPr>
            <a:xfrm>
              <a:off x="6086250" y="3019500"/>
              <a:ext cx="233900" cy="145950"/>
            </a:xfrm>
            <a:custGeom>
              <a:avLst/>
              <a:gdLst/>
              <a:ahLst/>
              <a:cxnLst/>
              <a:rect l="l" t="t" r="r" b="b"/>
              <a:pathLst>
                <a:path w="9356" h="5838" extrusionOk="0">
                  <a:moveTo>
                    <a:pt x="5713" y="1"/>
                  </a:moveTo>
                  <a:cubicBezTo>
                    <a:pt x="4359" y="1"/>
                    <a:pt x="2893" y="294"/>
                    <a:pt x="2134" y="800"/>
                  </a:cubicBezTo>
                  <a:cubicBezTo>
                    <a:pt x="659" y="1777"/>
                    <a:pt x="0" y="3153"/>
                    <a:pt x="806" y="4361"/>
                  </a:cubicBezTo>
                  <a:cubicBezTo>
                    <a:pt x="1357" y="5193"/>
                    <a:pt x="3103" y="5837"/>
                    <a:pt x="4619" y="5837"/>
                  </a:cubicBezTo>
                  <a:cubicBezTo>
                    <a:pt x="5304" y="5837"/>
                    <a:pt x="5941" y="5706"/>
                    <a:pt x="6401" y="5402"/>
                  </a:cubicBezTo>
                  <a:cubicBezTo>
                    <a:pt x="7876" y="4424"/>
                    <a:pt x="9356" y="2050"/>
                    <a:pt x="8551" y="847"/>
                  </a:cubicBezTo>
                  <a:cubicBezTo>
                    <a:pt x="8163" y="261"/>
                    <a:pt x="6988" y="1"/>
                    <a:pt x="5713" y="1"/>
                  </a:cubicBezTo>
                  <a:close/>
                </a:path>
              </a:pathLst>
            </a:custGeom>
            <a:gradFill>
              <a:gsLst>
                <a:gs pos="0">
                  <a:schemeClr val="lt2"/>
                </a:gs>
                <a:gs pos="100000">
                  <a:srgbClr val="E57C8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248;p57">
              <a:extLst>
                <a:ext uri="{FF2B5EF4-FFF2-40B4-BE49-F238E27FC236}">
                  <a16:creationId xmlns:a16="http://schemas.microsoft.com/office/drawing/2014/main" id="{3BA5D62D-38CA-4D76-84F4-8BAAF31285B9}"/>
                </a:ext>
              </a:extLst>
            </p:cNvPr>
            <p:cNvSpPr/>
            <p:nvPr/>
          </p:nvSpPr>
          <p:spPr>
            <a:xfrm>
              <a:off x="6054500" y="3062650"/>
              <a:ext cx="285675" cy="307600"/>
            </a:xfrm>
            <a:custGeom>
              <a:avLst/>
              <a:gdLst/>
              <a:ahLst/>
              <a:cxnLst/>
              <a:rect l="l" t="t" r="r" b="b"/>
              <a:pathLst>
                <a:path w="11427" h="12304" extrusionOk="0">
                  <a:moveTo>
                    <a:pt x="6796" y="1"/>
                  </a:moveTo>
                  <a:cubicBezTo>
                    <a:pt x="5945" y="1"/>
                    <a:pt x="5136" y="242"/>
                    <a:pt x="4529" y="475"/>
                  </a:cubicBezTo>
                  <a:cubicBezTo>
                    <a:pt x="2521" y="1244"/>
                    <a:pt x="920" y="4272"/>
                    <a:pt x="486" y="7038"/>
                  </a:cubicBezTo>
                  <a:cubicBezTo>
                    <a:pt x="361" y="7808"/>
                    <a:pt x="0" y="10965"/>
                    <a:pt x="863" y="11698"/>
                  </a:cubicBezTo>
                  <a:cubicBezTo>
                    <a:pt x="1396" y="12150"/>
                    <a:pt x="2256" y="12303"/>
                    <a:pt x="3127" y="12303"/>
                  </a:cubicBezTo>
                  <a:cubicBezTo>
                    <a:pt x="4099" y="12303"/>
                    <a:pt x="5085" y="12112"/>
                    <a:pt x="5648" y="11933"/>
                  </a:cubicBezTo>
                  <a:cubicBezTo>
                    <a:pt x="7075" y="11472"/>
                    <a:pt x="8012" y="10495"/>
                    <a:pt x="8801" y="9157"/>
                  </a:cubicBezTo>
                  <a:cubicBezTo>
                    <a:pt x="11034" y="5365"/>
                    <a:pt x="11427" y="3676"/>
                    <a:pt x="9821" y="1537"/>
                  </a:cubicBezTo>
                  <a:cubicBezTo>
                    <a:pt x="8941" y="361"/>
                    <a:pt x="7837" y="1"/>
                    <a:pt x="6796"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249;p57">
              <a:extLst>
                <a:ext uri="{FF2B5EF4-FFF2-40B4-BE49-F238E27FC236}">
                  <a16:creationId xmlns:a16="http://schemas.microsoft.com/office/drawing/2014/main" id="{E22D7F06-7D3F-42E4-8246-02846FB631E2}"/>
                </a:ext>
              </a:extLst>
            </p:cNvPr>
            <p:cNvSpPr/>
            <p:nvPr/>
          </p:nvSpPr>
          <p:spPr>
            <a:xfrm>
              <a:off x="6182600" y="3507425"/>
              <a:ext cx="327800" cy="584625"/>
            </a:xfrm>
            <a:custGeom>
              <a:avLst/>
              <a:gdLst/>
              <a:ahLst/>
              <a:cxnLst/>
              <a:rect l="l" t="t" r="r" b="b"/>
              <a:pathLst>
                <a:path w="13112" h="23385" extrusionOk="0">
                  <a:moveTo>
                    <a:pt x="4725" y="0"/>
                  </a:moveTo>
                  <a:cubicBezTo>
                    <a:pt x="2302" y="0"/>
                    <a:pt x="0" y="2750"/>
                    <a:pt x="330" y="5250"/>
                  </a:cubicBezTo>
                  <a:cubicBezTo>
                    <a:pt x="894" y="9485"/>
                    <a:pt x="1120" y="16912"/>
                    <a:pt x="2709" y="20383"/>
                  </a:cubicBezTo>
                  <a:cubicBezTo>
                    <a:pt x="3225" y="21515"/>
                    <a:pt x="4413" y="23385"/>
                    <a:pt x="6641" y="23385"/>
                  </a:cubicBezTo>
                  <a:cubicBezTo>
                    <a:pt x="7328" y="23385"/>
                    <a:pt x="8115" y="23207"/>
                    <a:pt x="9011" y="22774"/>
                  </a:cubicBezTo>
                  <a:cubicBezTo>
                    <a:pt x="13111" y="20797"/>
                    <a:pt x="9110" y="4993"/>
                    <a:pt x="9110" y="4993"/>
                  </a:cubicBezTo>
                  <a:cubicBezTo>
                    <a:pt x="8152" y="1329"/>
                    <a:pt x="6409" y="0"/>
                    <a:pt x="4725" y="0"/>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250;p57">
              <a:extLst>
                <a:ext uri="{FF2B5EF4-FFF2-40B4-BE49-F238E27FC236}">
                  <a16:creationId xmlns:a16="http://schemas.microsoft.com/office/drawing/2014/main" id="{CB12B28D-61B4-44D2-83CE-A4C3644454B1}"/>
                </a:ext>
              </a:extLst>
            </p:cNvPr>
            <p:cNvSpPr/>
            <p:nvPr/>
          </p:nvSpPr>
          <p:spPr>
            <a:xfrm>
              <a:off x="5858225" y="3459625"/>
              <a:ext cx="559725" cy="847900"/>
            </a:xfrm>
            <a:custGeom>
              <a:avLst/>
              <a:gdLst/>
              <a:ahLst/>
              <a:cxnLst/>
              <a:rect l="l" t="t" r="r" b="b"/>
              <a:pathLst>
                <a:path w="22389" h="33916" extrusionOk="0">
                  <a:moveTo>
                    <a:pt x="13577" y="0"/>
                  </a:moveTo>
                  <a:cubicBezTo>
                    <a:pt x="12075" y="0"/>
                    <a:pt x="10376" y="269"/>
                    <a:pt x="9106" y="912"/>
                  </a:cubicBezTo>
                  <a:cubicBezTo>
                    <a:pt x="7548" y="1702"/>
                    <a:pt x="5455" y="2534"/>
                    <a:pt x="2726" y="11706"/>
                  </a:cubicBezTo>
                  <a:cubicBezTo>
                    <a:pt x="1" y="20878"/>
                    <a:pt x="765" y="29476"/>
                    <a:pt x="1398" y="33916"/>
                  </a:cubicBezTo>
                  <a:lnTo>
                    <a:pt x="20465" y="33916"/>
                  </a:lnTo>
                  <a:cubicBezTo>
                    <a:pt x="20465" y="33916"/>
                    <a:pt x="18414" y="27154"/>
                    <a:pt x="18728" y="22327"/>
                  </a:cubicBezTo>
                  <a:cubicBezTo>
                    <a:pt x="18807" y="21109"/>
                    <a:pt x="22389" y="14561"/>
                    <a:pt x="21605" y="7480"/>
                  </a:cubicBezTo>
                  <a:cubicBezTo>
                    <a:pt x="20967" y="1738"/>
                    <a:pt x="17886" y="771"/>
                    <a:pt x="15857" y="249"/>
                  </a:cubicBezTo>
                  <a:cubicBezTo>
                    <a:pt x="15243" y="90"/>
                    <a:pt x="14443" y="0"/>
                    <a:pt x="13577" y="0"/>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251;p57">
              <a:extLst>
                <a:ext uri="{FF2B5EF4-FFF2-40B4-BE49-F238E27FC236}">
                  <a16:creationId xmlns:a16="http://schemas.microsoft.com/office/drawing/2014/main" id="{8554FBC3-ABF7-4CA0-8C0F-5FD540619B76}"/>
                </a:ext>
              </a:extLst>
            </p:cNvPr>
            <p:cNvSpPr/>
            <p:nvPr/>
          </p:nvSpPr>
          <p:spPr>
            <a:xfrm>
              <a:off x="6340150" y="4182250"/>
              <a:ext cx="29700" cy="125275"/>
            </a:xfrm>
            <a:custGeom>
              <a:avLst/>
              <a:gdLst/>
              <a:ahLst/>
              <a:cxnLst/>
              <a:rect l="l" t="t" r="r" b="b"/>
              <a:pathLst>
                <a:path w="1188" h="5011" extrusionOk="0">
                  <a:moveTo>
                    <a:pt x="1188" y="5011"/>
                  </a:moveTo>
                  <a:lnTo>
                    <a:pt x="1188" y="5011"/>
                  </a:lnTo>
                  <a:lnTo>
                    <a:pt x="1188" y="5011"/>
                  </a:lnTo>
                  <a:lnTo>
                    <a:pt x="1188" y="5011"/>
                  </a:lnTo>
                  <a:close/>
                  <a:moveTo>
                    <a:pt x="1188" y="5011"/>
                  </a:moveTo>
                  <a:lnTo>
                    <a:pt x="1188" y="5011"/>
                  </a:lnTo>
                  <a:lnTo>
                    <a:pt x="1188" y="5011"/>
                  </a:lnTo>
                  <a:close/>
                  <a:moveTo>
                    <a:pt x="1188" y="5011"/>
                  </a:moveTo>
                  <a:lnTo>
                    <a:pt x="1188" y="5011"/>
                  </a:lnTo>
                  <a:lnTo>
                    <a:pt x="1188" y="5011"/>
                  </a:lnTo>
                  <a:close/>
                  <a:moveTo>
                    <a:pt x="1" y="1"/>
                  </a:moveTo>
                  <a:lnTo>
                    <a:pt x="1" y="1"/>
                  </a:lnTo>
                  <a:cubicBezTo>
                    <a:pt x="513" y="2762"/>
                    <a:pt x="1172" y="4948"/>
                    <a:pt x="1188" y="5011"/>
                  </a:cubicBezTo>
                  <a:cubicBezTo>
                    <a:pt x="1172" y="4948"/>
                    <a:pt x="513" y="2762"/>
                    <a:pt x="1" y="1"/>
                  </a:cubicBezTo>
                  <a:close/>
                </a:path>
              </a:pathLst>
            </a:custGeom>
            <a:solidFill>
              <a:srgbClr val="D0B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252;p57">
              <a:extLst>
                <a:ext uri="{FF2B5EF4-FFF2-40B4-BE49-F238E27FC236}">
                  <a16:creationId xmlns:a16="http://schemas.microsoft.com/office/drawing/2014/main" id="{0CEE2D78-0E82-41C1-9EFE-DD90388980E2}"/>
                </a:ext>
              </a:extLst>
            </p:cNvPr>
            <p:cNvSpPr/>
            <p:nvPr/>
          </p:nvSpPr>
          <p:spPr>
            <a:xfrm>
              <a:off x="5878000" y="3740375"/>
              <a:ext cx="491850" cy="567150"/>
            </a:xfrm>
            <a:custGeom>
              <a:avLst/>
              <a:gdLst/>
              <a:ahLst/>
              <a:cxnLst/>
              <a:rect l="l" t="t" r="r" b="b"/>
              <a:pathLst>
                <a:path w="19674" h="22686" extrusionOk="0">
                  <a:moveTo>
                    <a:pt x="2081" y="0"/>
                  </a:moveTo>
                  <a:cubicBezTo>
                    <a:pt x="2034" y="157"/>
                    <a:pt x="1987" y="314"/>
                    <a:pt x="1935" y="476"/>
                  </a:cubicBezTo>
                  <a:cubicBezTo>
                    <a:pt x="455" y="5465"/>
                    <a:pt x="0" y="10287"/>
                    <a:pt x="0" y="14355"/>
                  </a:cubicBezTo>
                  <a:cubicBezTo>
                    <a:pt x="0" y="17770"/>
                    <a:pt x="319" y="20662"/>
                    <a:pt x="607" y="22686"/>
                  </a:cubicBezTo>
                  <a:lnTo>
                    <a:pt x="19674" y="22686"/>
                  </a:lnTo>
                  <a:cubicBezTo>
                    <a:pt x="19658" y="22623"/>
                    <a:pt x="18999" y="20437"/>
                    <a:pt x="18487" y="17676"/>
                  </a:cubicBezTo>
                  <a:cubicBezTo>
                    <a:pt x="17435" y="17818"/>
                    <a:pt x="16384" y="17905"/>
                    <a:pt x="15354" y="17905"/>
                  </a:cubicBezTo>
                  <a:cubicBezTo>
                    <a:pt x="12677" y="17905"/>
                    <a:pt x="10109" y="17326"/>
                    <a:pt x="7865" y="15615"/>
                  </a:cubicBezTo>
                  <a:cubicBezTo>
                    <a:pt x="2803" y="11762"/>
                    <a:pt x="2699" y="5779"/>
                    <a:pt x="20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253;p57">
              <a:extLst>
                <a:ext uri="{FF2B5EF4-FFF2-40B4-BE49-F238E27FC236}">
                  <a16:creationId xmlns:a16="http://schemas.microsoft.com/office/drawing/2014/main" id="{D43D45BD-2374-46FA-B4AD-C418F3C6FE90}"/>
                </a:ext>
              </a:extLst>
            </p:cNvPr>
            <p:cNvSpPr/>
            <p:nvPr/>
          </p:nvSpPr>
          <p:spPr>
            <a:xfrm>
              <a:off x="5697825" y="3499700"/>
              <a:ext cx="538575" cy="458025"/>
            </a:xfrm>
            <a:custGeom>
              <a:avLst/>
              <a:gdLst/>
              <a:ahLst/>
              <a:cxnLst/>
              <a:rect l="l" t="t" r="r" b="b"/>
              <a:pathLst>
                <a:path w="21543" h="18321" extrusionOk="0">
                  <a:moveTo>
                    <a:pt x="15086" y="0"/>
                  </a:moveTo>
                  <a:cubicBezTo>
                    <a:pt x="14386" y="0"/>
                    <a:pt x="13680" y="178"/>
                    <a:pt x="13049" y="560"/>
                  </a:cubicBezTo>
                  <a:cubicBezTo>
                    <a:pt x="9393" y="2771"/>
                    <a:pt x="4801" y="9261"/>
                    <a:pt x="2511" y="12321"/>
                  </a:cubicBezTo>
                  <a:cubicBezTo>
                    <a:pt x="1538" y="13622"/>
                    <a:pt x="1" y="16996"/>
                    <a:pt x="1632" y="17926"/>
                  </a:cubicBezTo>
                  <a:cubicBezTo>
                    <a:pt x="2110" y="18198"/>
                    <a:pt x="2635" y="18320"/>
                    <a:pt x="3193" y="18320"/>
                  </a:cubicBezTo>
                  <a:cubicBezTo>
                    <a:pt x="7257" y="18320"/>
                    <a:pt x="13116" y="11829"/>
                    <a:pt x="15972" y="9162"/>
                  </a:cubicBezTo>
                  <a:cubicBezTo>
                    <a:pt x="21542" y="3958"/>
                    <a:pt x="18387" y="0"/>
                    <a:pt x="15086" y="0"/>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4254;p57">
              <a:extLst>
                <a:ext uri="{FF2B5EF4-FFF2-40B4-BE49-F238E27FC236}">
                  <a16:creationId xmlns:a16="http://schemas.microsoft.com/office/drawing/2014/main" id="{6E66B91C-34B4-43C3-A807-B7735FC55953}"/>
                </a:ext>
              </a:extLst>
            </p:cNvPr>
            <p:cNvSpPr/>
            <p:nvPr/>
          </p:nvSpPr>
          <p:spPr>
            <a:xfrm>
              <a:off x="5447475" y="3229500"/>
              <a:ext cx="161625" cy="294700"/>
            </a:xfrm>
            <a:custGeom>
              <a:avLst/>
              <a:gdLst/>
              <a:ahLst/>
              <a:cxnLst/>
              <a:rect l="l" t="t" r="r" b="b"/>
              <a:pathLst>
                <a:path w="6465" h="11788" extrusionOk="0">
                  <a:moveTo>
                    <a:pt x="3637" y="0"/>
                  </a:moveTo>
                  <a:cubicBezTo>
                    <a:pt x="3193" y="0"/>
                    <a:pt x="3138" y="399"/>
                    <a:pt x="3133" y="694"/>
                  </a:cubicBezTo>
                  <a:cubicBezTo>
                    <a:pt x="3133" y="1033"/>
                    <a:pt x="3687" y="4642"/>
                    <a:pt x="3687" y="4642"/>
                  </a:cubicBezTo>
                  <a:cubicBezTo>
                    <a:pt x="3687" y="4642"/>
                    <a:pt x="952" y="5652"/>
                    <a:pt x="476" y="6336"/>
                  </a:cubicBezTo>
                  <a:cubicBezTo>
                    <a:pt x="0" y="7021"/>
                    <a:pt x="575" y="9913"/>
                    <a:pt x="3416" y="11450"/>
                  </a:cubicBezTo>
                  <a:cubicBezTo>
                    <a:pt x="3855" y="11687"/>
                    <a:pt x="4231" y="11787"/>
                    <a:pt x="4554" y="11787"/>
                  </a:cubicBezTo>
                  <a:cubicBezTo>
                    <a:pt x="6318" y="11787"/>
                    <a:pt x="6464" y="8790"/>
                    <a:pt x="6464" y="8790"/>
                  </a:cubicBezTo>
                  <a:cubicBezTo>
                    <a:pt x="6464" y="8790"/>
                    <a:pt x="6453" y="7764"/>
                    <a:pt x="6139" y="6488"/>
                  </a:cubicBezTo>
                  <a:cubicBezTo>
                    <a:pt x="5470" y="3758"/>
                    <a:pt x="4325" y="140"/>
                    <a:pt x="3865" y="29"/>
                  </a:cubicBezTo>
                  <a:cubicBezTo>
                    <a:pt x="3779" y="9"/>
                    <a:pt x="3704" y="0"/>
                    <a:pt x="3637"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255;p57">
              <a:extLst>
                <a:ext uri="{FF2B5EF4-FFF2-40B4-BE49-F238E27FC236}">
                  <a16:creationId xmlns:a16="http://schemas.microsoft.com/office/drawing/2014/main" id="{3FAA489F-287A-42EB-94B7-F74E628CDCD7}"/>
                </a:ext>
              </a:extLst>
            </p:cNvPr>
            <p:cNvSpPr/>
            <p:nvPr/>
          </p:nvSpPr>
          <p:spPr>
            <a:xfrm>
              <a:off x="5503675" y="3446725"/>
              <a:ext cx="349250" cy="511750"/>
            </a:xfrm>
            <a:custGeom>
              <a:avLst/>
              <a:gdLst/>
              <a:ahLst/>
              <a:cxnLst/>
              <a:rect l="l" t="t" r="r" b="b"/>
              <a:pathLst>
                <a:path w="13970" h="20470" extrusionOk="0">
                  <a:moveTo>
                    <a:pt x="4279" y="0"/>
                  </a:moveTo>
                  <a:cubicBezTo>
                    <a:pt x="3729" y="1653"/>
                    <a:pt x="1883" y="3029"/>
                    <a:pt x="0" y="3196"/>
                  </a:cubicBezTo>
                  <a:cubicBezTo>
                    <a:pt x="0" y="3196"/>
                    <a:pt x="4362" y="18351"/>
                    <a:pt x="9696" y="20155"/>
                  </a:cubicBezTo>
                  <a:cubicBezTo>
                    <a:pt x="10229" y="20335"/>
                    <a:pt x="10750" y="20470"/>
                    <a:pt x="11230" y="20470"/>
                  </a:cubicBezTo>
                  <a:cubicBezTo>
                    <a:pt x="12456" y="20470"/>
                    <a:pt x="13424" y="19593"/>
                    <a:pt x="13687" y="16348"/>
                  </a:cubicBezTo>
                  <a:cubicBezTo>
                    <a:pt x="13969" y="12871"/>
                    <a:pt x="7171" y="3562"/>
                    <a:pt x="5549" y="1590"/>
                  </a:cubicBezTo>
                  <a:lnTo>
                    <a:pt x="4279" y="0"/>
                  </a:ln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256;p57">
              <a:extLst>
                <a:ext uri="{FF2B5EF4-FFF2-40B4-BE49-F238E27FC236}">
                  <a16:creationId xmlns:a16="http://schemas.microsoft.com/office/drawing/2014/main" id="{5BCAEC68-9A86-4BB5-8E06-2F740F635765}"/>
                </a:ext>
              </a:extLst>
            </p:cNvPr>
            <p:cNvSpPr/>
            <p:nvPr/>
          </p:nvSpPr>
          <p:spPr>
            <a:xfrm>
              <a:off x="6126800" y="3027075"/>
              <a:ext cx="288675" cy="358525"/>
            </a:xfrm>
            <a:custGeom>
              <a:avLst/>
              <a:gdLst/>
              <a:ahLst/>
              <a:cxnLst/>
              <a:rect l="l" t="t" r="r" b="b"/>
              <a:pathLst>
                <a:path w="11547" h="14341" extrusionOk="0">
                  <a:moveTo>
                    <a:pt x="4161" y="0"/>
                  </a:moveTo>
                  <a:cubicBezTo>
                    <a:pt x="1596" y="0"/>
                    <a:pt x="549" y="1681"/>
                    <a:pt x="287" y="2296"/>
                  </a:cubicBezTo>
                  <a:cubicBezTo>
                    <a:pt x="0" y="2970"/>
                    <a:pt x="507" y="4293"/>
                    <a:pt x="1019" y="4968"/>
                  </a:cubicBezTo>
                  <a:cubicBezTo>
                    <a:pt x="1777" y="5961"/>
                    <a:pt x="2479" y="6485"/>
                    <a:pt x="3478" y="7138"/>
                  </a:cubicBezTo>
                  <a:cubicBezTo>
                    <a:pt x="3488" y="7530"/>
                    <a:pt x="3148" y="9036"/>
                    <a:pt x="3833" y="9748"/>
                  </a:cubicBezTo>
                  <a:cubicBezTo>
                    <a:pt x="3889" y="9805"/>
                    <a:pt x="3957" y="9830"/>
                    <a:pt x="4034" y="9830"/>
                  </a:cubicBezTo>
                  <a:cubicBezTo>
                    <a:pt x="4626" y="9830"/>
                    <a:pt x="5745" y="8323"/>
                    <a:pt x="5930" y="8147"/>
                  </a:cubicBezTo>
                  <a:lnTo>
                    <a:pt x="5930" y="8147"/>
                  </a:lnTo>
                  <a:cubicBezTo>
                    <a:pt x="6186" y="8859"/>
                    <a:pt x="5491" y="9743"/>
                    <a:pt x="5334" y="10433"/>
                  </a:cubicBezTo>
                  <a:cubicBezTo>
                    <a:pt x="5172" y="11114"/>
                    <a:pt x="5353" y="14340"/>
                    <a:pt x="6096" y="14340"/>
                  </a:cubicBezTo>
                  <a:cubicBezTo>
                    <a:pt x="6169" y="14340"/>
                    <a:pt x="6248" y="14308"/>
                    <a:pt x="6333" y="14240"/>
                  </a:cubicBezTo>
                  <a:cubicBezTo>
                    <a:pt x="6631" y="13994"/>
                    <a:pt x="8142" y="12237"/>
                    <a:pt x="8477" y="11845"/>
                  </a:cubicBezTo>
                  <a:cubicBezTo>
                    <a:pt x="10193" y="9795"/>
                    <a:pt x="11547" y="8205"/>
                    <a:pt x="11197" y="5485"/>
                  </a:cubicBezTo>
                  <a:cubicBezTo>
                    <a:pt x="10934" y="3462"/>
                    <a:pt x="9496" y="1595"/>
                    <a:pt x="7562" y="784"/>
                  </a:cubicBezTo>
                  <a:cubicBezTo>
                    <a:pt x="6208" y="219"/>
                    <a:pt x="5086" y="0"/>
                    <a:pt x="4161" y="0"/>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4257;p57">
              <a:extLst>
                <a:ext uri="{FF2B5EF4-FFF2-40B4-BE49-F238E27FC236}">
                  <a16:creationId xmlns:a16="http://schemas.microsoft.com/office/drawing/2014/main" id="{6CACF87F-925D-4137-BB87-F4AD230F7908}"/>
                </a:ext>
              </a:extLst>
            </p:cNvPr>
            <p:cNvSpPr/>
            <p:nvPr/>
          </p:nvSpPr>
          <p:spPr>
            <a:xfrm>
              <a:off x="6219700" y="3225275"/>
              <a:ext cx="86875" cy="86100"/>
            </a:xfrm>
            <a:custGeom>
              <a:avLst/>
              <a:gdLst/>
              <a:ahLst/>
              <a:cxnLst/>
              <a:rect l="l" t="t" r="r" b="b"/>
              <a:pathLst>
                <a:path w="3475" h="3444" extrusionOk="0">
                  <a:moveTo>
                    <a:pt x="2193" y="0"/>
                  </a:moveTo>
                  <a:cubicBezTo>
                    <a:pt x="2046" y="0"/>
                    <a:pt x="1899" y="25"/>
                    <a:pt x="1764" y="73"/>
                  </a:cubicBezTo>
                  <a:cubicBezTo>
                    <a:pt x="1450" y="188"/>
                    <a:pt x="1210" y="403"/>
                    <a:pt x="1116" y="497"/>
                  </a:cubicBezTo>
                  <a:cubicBezTo>
                    <a:pt x="1090" y="523"/>
                    <a:pt x="1068" y="550"/>
                    <a:pt x="1053" y="586"/>
                  </a:cubicBezTo>
                  <a:lnTo>
                    <a:pt x="233" y="2526"/>
                  </a:lnTo>
                  <a:cubicBezTo>
                    <a:pt x="233" y="2526"/>
                    <a:pt x="0" y="3444"/>
                    <a:pt x="1122" y="3444"/>
                  </a:cubicBezTo>
                  <a:cubicBezTo>
                    <a:pt x="1155" y="3444"/>
                    <a:pt x="1190" y="3443"/>
                    <a:pt x="1225" y="3441"/>
                  </a:cubicBezTo>
                  <a:cubicBezTo>
                    <a:pt x="2465" y="3389"/>
                    <a:pt x="3474" y="1716"/>
                    <a:pt x="3156" y="649"/>
                  </a:cubicBezTo>
                  <a:cubicBezTo>
                    <a:pt x="3024" y="200"/>
                    <a:pt x="2610" y="0"/>
                    <a:pt x="2193"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258;p57">
              <a:extLst>
                <a:ext uri="{FF2B5EF4-FFF2-40B4-BE49-F238E27FC236}">
                  <a16:creationId xmlns:a16="http://schemas.microsoft.com/office/drawing/2014/main" id="{467C1FCE-092D-4D51-8F2B-D248219116BC}"/>
                </a:ext>
              </a:extLst>
            </p:cNvPr>
            <p:cNvSpPr/>
            <p:nvPr/>
          </p:nvSpPr>
          <p:spPr>
            <a:xfrm>
              <a:off x="6233475" y="3238600"/>
              <a:ext cx="58575" cy="58850"/>
            </a:xfrm>
            <a:custGeom>
              <a:avLst/>
              <a:gdLst/>
              <a:ahLst/>
              <a:cxnLst/>
              <a:rect l="l" t="t" r="r" b="b"/>
              <a:pathLst>
                <a:path w="2343" h="2354" extrusionOk="0">
                  <a:moveTo>
                    <a:pt x="1574" y="0"/>
                  </a:moveTo>
                  <a:cubicBezTo>
                    <a:pt x="1444" y="0"/>
                    <a:pt x="1313" y="27"/>
                    <a:pt x="1193" y="68"/>
                  </a:cubicBezTo>
                  <a:cubicBezTo>
                    <a:pt x="920" y="167"/>
                    <a:pt x="727" y="382"/>
                    <a:pt x="727" y="382"/>
                  </a:cubicBezTo>
                  <a:lnTo>
                    <a:pt x="157" y="1726"/>
                  </a:lnTo>
                  <a:cubicBezTo>
                    <a:pt x="157" y="1726"/>
                    <a:pt x="0" y="2354"/>
                    <a:pt x="758" y="2354"/>
                  </a:cubicBezTo>
                  <a:cubicBezTo>
                    <a:pt x="785" y="2354"/>
                    <a:pt x="805" y="2354"/>
                    <a:pt x="831" y="2349"/>
                  </a:cubicBezTo>
                  <a:cubicBezTo>
                    <a:pt x="1668" y="2312"/>
                    <a:pt x="2342" y="1093"/>
                    <a:pt x="2123" y="367"/>
                  </a:cubicBezTo>
                  <a:cubicBezTo>
                    <a:pt x="2045" y="99"/>
                    <a:pt x="1820" y="0"/>
                    <a:pt x="15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4259;p57">
            <a:extLst>
              <a:ext uri="{FF2B5EF4-FFF2-40B4-BE49-F238E27FC236}">
                <a16:creationId xmlns:a16="http://schemas.microsoft.com/office/drawing/2014/main" id="{23852CA7-C02D-4416-B7B2-4AB76FD1DBDF}"/>
              </a:ext>
            </a:extLst>
          </p:cNvPr>
          <p:cNvGrpSpPr/>
          <p:nvPr/>
        </p:nvGrpSpPr>
        <p:grpSpPr>
          <a:xfrm>
            <a:off x="4884900" y="2466962"/>
            <a:ext cx="1057913" cy="1302550"/>
            <a:chOff x="3643450" y="3004975"/>
            <a:chExt cx="1057913" cy="1302550"/>
          </a:xfrm>
        </p:grpSpPr>
        <p:sp>
          <p:nvSpPr>
            <p:cNvPr id="118" name="Google Shape;4260;p57">
              <a:extLst>
                <a:ext uri="{FF2B5EF4-FFF2-40B4-BE49-F238E27FC236}">
                  <a16:creationId xmlns:a16="http://schemas.microsoft.com/office/drawing/2014/main" id="{D894EAC3-22C9-4FE9-B88E-95492AFA05AC}"/>
                </a:ext>
              </a:extLst>
            </p:cNvPr>
            <p:cNvSpPr/>
            <p:nvPr/>
          </p:nvSpPr>
          <p:spPr>
            <a:xfrm>
              <a:off x="3822425" y="3431150"/>
              <a:ext cx="583500" cy="876375"/>
            </a:xfrm>
            <a:custGeom>
              <a:avLst/>
              <a:gdLst/>
              <a:ahLst/>
              <a:cxnLst/>
              <a:rect l="l" t="t" r="r" b="b"/>
              <a:pathLst>
                <a:path w="23340" h="35055" extrusionOk="0">
                  <a:moveTo>
                    <a:pt x="13592" y="0"/>
                  </a:moveTo>
                  <a:cubicBezTo>
                    <a:pt x="11017" y="0"/>
                    <a:pt x="6956" y="979"/>
                    <a:pt x="6956" y="979"/>
                  </a:cubicBezTo>
                  <a:cubicBezTo>
                    <a:pt x="6956" y="979"/>
                    <a:pt x="2196" y="2695"/>
                    <a:pt x="1182" y="4233"/>
                  </a:cubicBezTo>
                  <a:cubicBezTo>
                    <a:pt x="0" y="6026"/>
                    <a:pt x="2040" y="14482"/>
                    <a:pt x="1945" y="17933"/>
                  </a:cubicBezTo>
                  <a:cubicBezTo>
                    <a:pt x="1851" y="21385"/>
                    <a:pt x="1658" y="35055"/>
                    <a:pt x="1658" y="35055"/>
                  </a:cubicBezTo>
                  <a:lnTo>
                    <a:pt x="23340" y="35055"/>
                  </a:lnTo>
                  <a:cubicBezTo>
                    <a:pt x="22174" y="28246"/>
                    <a:pt x="22446" y="1534"/>
                    <a:pt x="19591" y="938"/>
                  </a:cubicBezTo>
                  <a:cubicBezTo>
                    <a:pt x="19591" y="938"/>
                    <a:pt x="16337" y="43"/>
                    <a:pt x="13770" y="2"/>
                  </a:cubicBezTo>
                  <a:cubicBezTo>
                    <a:pt x="13711" y="1"/>
                    <a:pt x="13652" y="0"/>
                    <a:pt x="13592"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261;p57">
              <a:extLst>
                <a:ext uri="{FF2B5EF4-FFF2-40B4-BE49-F238E27FC236}">
                  <a16:creationId xmlns:a16="http://schemas.microsoft.com/office/drawing/2014/main" id="{C83B02CA-73E6-4B8E-A00E-DC38CACB5F42}"/>
                </a:ext>
              </a:extLst>
            </p:cNvPr>
            <p:cNvSpPr/>
            <p:nvPr/>
          </p:nvSpPr>
          <p:spPr>
            <a:xfrm>
              <a:off x="3964150" y="3324875"/>
              <a:ext cx="224775" cy="183850"/>
            </a:xfrm>
            <a:custGeom>
              <a:avLst/>
              <a:gdLst/>
              <a:ahLst/>
              <a:cxnLst/>
              <a:rect l="l" t="t" r="r" b="b"/>
              <a:pathLst>
                <a:path w="8991" h="7354" extrusionOk="0">
                  <a:moveTo>
                    <a:pt x="0" y="1"/>
                  </a:moveTo>
                  <a:lnTo>
                    <a:pt x="0" y="1"/>
                  </a:lnTo>
                  <a:cubicBezTo>
                    <a:pt x="910" y="1156"/>
                    <a:pt x="1648" y="4064"/>
                    <a:pt x="1303" y="6302"/>
                  </a:cubicBezTo>
                  <a:cubicBezTo>
                    <a:pt x="1635" y="6791"/>
                    <a:pt x="3008" y="7353"/>
                    <a:pt x="4586" y="7353"/>
                  </a:cubicBezTo>
                  <a:cubicBezTo>
                    <a:pt x="6116" y="7353"/>
                    <a:pt x="7837" y="6826"/>
                    <a:pt x="8990" y="5194"/>
                  </a:cubicBezTo>
                  <a:cubicBezTo>
                    <a:pt x="7176" y="2674"/>
                    <a:pt x="7929" y="377"/>
                    <a:pt x="7929" y="377"/>
                  </a:cubicBezTo>
                  <a:lnTo>
                    <a:pt x="7929" y="377"/>
                  </a:lnTo>
                  <a:cubicBezTo>
                    <a:pt x="7929" y="377"/>
                    <a:pt x="7874" y="377"/>
                    <a:pt x="7772" y="377"/>
                  </a:cubicBezTo>
                  <a:cubicBezTo>
                    <a:pt x="6829" y="377"/>
                    <a:pt x="1871" y="360"/>
                    <a:pt x="0"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4262;p57">
              <a:extLst>
                <a:ext uri="{FF2B5EF4-FFF2-40B4-BE49-F238E27FC236}">
                  <a16:creationId xmlns:a16="http://schemas.microsoft.com/office/drawing/2014/main" id="{D3B4AE2C-102D-4016-A6E3-5CBD3EE154C6}"/>
                </a:ext>
              </a:extLst>
            </p:cNvPr>
            <p:cNvSpPr/>
            <p:nvPr/>
          </p:nvSpPr>
          <p:spPr>
            <a:xfrm>
              <a:off x="4043500" y="3331925"/>
              <a:ext cx="131300" cy="99525"/>
            </a:xfrm>
            <a:custGeom>
              <a:avLst/>
              <a:gdLst/>
              <a:ahLst/>
              <a:cxnLst/>
              <a:rect l="l" t="t" r="r" b="b"/>
              <a:pathLst>
                <a:path w="5252" h="3981" extrusionOk="0">
                  <a:moveTo>
                    <a:pt x="0" y="1"/>
                  </a:moveTo>
                  <a:cubicBezTo>
                    <a:pt x="1914" y="85"/>
                    <a:pt x="3944" y="95"/>
                    <a:pt x="4566" y="95"/>
                  </a:cubicBezTo>
                  <a:lnTo>
                    <a:pt x="4571" y="95"/>
                  </a:lnTo>
                  <a:cubicBezTo>
                    <a:pt x="3959" y="95"/>
                    <a:pt x="1919" y="85"/>
                    <a:pt x="0" y="1"/>
                  </a:cubicBezTo>
                  <a:close/>
                  <a:moveTo>
                    <a:pt x="4755" y="95"/>
                  </a:moveTo>
                  <a:lnTo>
                    <a:pt x="4755" y="95"/>
                  </a:lnTo>
                  <a:cubicBezTo>
                    <a:pt x="4754" y="98"/>
                    <a:pt x="4180" y="1860"/>
                    <a:pt x="5245" y="3976"/>
                  </a:cubicBezTo>
                  <a:cubicBezTo>
                    <a:pt x="5247" y="3976"/>
                    <a:pt x="5248" y="3976"/>
                    <a:pt x="5249" y="3976"/>
                  </a:cubicBezTo>
                  <a:lnTo>
                    <a:pt x="5249" y="3976"/>
                  </a:lnTo>
                  <a:cubicBezTo>
                    <a:pt x="4187" y="1858"/>
                    <a:pt x="4754" y="98"/>
                    <a:pt x="4755" y="95"/>
                  </a:cubicBezTo>
                  <a:close/>
                  <a:moveTo>
                    <a:pt x="5249" y="3976"/>
                  </a:moveTo>
                  <a:cubicBezTo>
                    <a:pt x="5250" y="3978"/>
                    <a:pt x="5251" y="3979"/>
                    <a:pt x="5252" y="3981"/>
                  </a:cubicBezTo>
                  <a:cubicBezTo>
                    <a:pt x="5252" y="3977"/>
                    <a:pt x="5252" y="3976"/>
                    <a:pt x="5249" y="3976"/>
                  </a:cubicBezTo>
                  <a:close/>
                </a:path>
              </a:pathLst>
            </a:custGeom>
            <a:solidFill>
              <a:srgbClr val="FCCA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4263;p57">
              <a:extLst>
                <a:ext uri="{FF2B5EF4-FFF2-40B4-BE49-F238E27FC236}">
                  <a16:creationId xmlns:a16="http://schemas.microsoft.com/office/drawing/2014/main" id="{461964B3-CD73-4B97-886C-D579289F60A3}"/>
                </a:ext>
              </a:extLst>
            </p:cNvPr>
            <p:cNvSpPr/>
            <p:nvPr/>
          </p:nvSpPr>
          <p:spPr>
            <a:xfrm>
              <a:off x="4174625" y="3431300"/>
              <a:ext cx="4100" cy="7350"/>
            </a:xfrm>
            <a:custGeom>
              <a:avLst/>
              <a:gdLst/>
              <a:ahLst/>
              <a:cxnLst/>
              <a:rect l="l" t="t" r="r" b="b"/>
              <a:pathLst>
                <a:path w="164" h="294" extrusionOk="0">
                  <a:moveTo>
                    <a:pt x="0" y="1"/>
                  </a:moveTo>
                  <a:cubicBezTo>
                    <a:pt x="48" y="100"/>
                    <a:pt x="101" y="194"/>
                    <a:pt x="157" y="293"/>
                  </a:cubicBezTo>
                  <a:lnTo>
                    <a:pt x="164" y="288"/>
                  </a:lnTo>
                  <a:cubicBezTo>
                    <a:pt x="106" y="194"/>
                    <a:pt x="53" y="100"/>
                    <a:pt x="7" y="6"/>
                  </a:cubicBezTo>
                  <a:cubicBezTo>
                    <a:pt x="7" y="1"/>
                    <a:pt x="7" y="1"/>
                    <a:pt x="0" y="1"/>
                  </a:cubicBezTo>
                  <a:close/>
                </a:path>
              </a:pathLst>
            </a:custGeom>
            <a:solidFill>
              <a:srgbClr val="F966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4264;p57">
              <a:extLst>
                <a:ext uri="{FF2B5EF4-FFF2-40B4-BE49-F238E27FC236}">
                  <a16:creationId xmlns:a16="http://schemas.microsoft.com/office/drawing/2014/main" id="{63A8E792-B5FC-4569-88BD-47DAF1E87B31}"/>
                </a:ext>
              </a:extLst>
            </p:cNvPr>
            <p:cNvSpPr/>
            <p:nvPr/>
          </p:nvSpPr>
          <p:spPr>
            <a:xfrm>
              <a:off x="4043500" y="3331925"/>
              <a:ext cx="135075" cy="113400"/>
            </a:xfrm>
            <a:custGeom>
              <a:avLst/>
              <a:gdLst/>
              <a:ahLst/>
              <a:cxnLst/>
              <a:rect l="l" t="t" r="r" b="b"/>
              <a:pathLst>
                <a:path w="5403" h="4536" extrusionOk="0">
                  <a:moveTo>
                    <a:pt x="0" y="1"/>
                  </a:moveTo>
                  <a:cubicBezTo>
                    <a:pt x="5" y="1277"/>
                    <a:pt x="58" y="2711"/>
                    <a:pt x="1072" y="3604"/>
                  </a:cubicBezTo>
                  <a:cubicBezTo>
                    <a:pt x="1825" y="4268"/>
                    <a:pt x="2746" y="4536"/>
                    <a:pt x="3693" y="4536"/>
                  </a:cubicBezTo>
                  <a:cubicBezTo>
                    <a:pt x="4263" y="4536"/>
                    <a:pt x="4849" y="4436"/>
                    <a:pt x="5402" y="4268"/>
                  </a:cubicBezTo>
                  <a:cubicBezTo>
                    <a:pt x="5346" y="4169"/>
                    <a:pt x="5293" y="4075"/>
                    <a:pt x="5245" y="3976"/>
                  </a:cubicBezTo>
                  <a:cubicBezTo>
                    <a:pt x="4179" y="1858"/>
                    <a:pt x="4755" y="95"/>
                    <a:pt x="4755" y="95"/>
                  </a:cubicBezTo>
                  <a:lnTo>
                    <a:pt x="4566" y="95"/>
                  </a:lnTo>
                  <a:cubicBezTo>
                    <a:pt x="3944" y="95"/>
                    <a:pt x="1914" y="8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4265;p57">
              <a:extLst>
                <a:ext uri="{FF2B5EF4-FFF2-40B4-BE49-F238E27FC236}">
                  <a16:creationId xmlns:a16="http://schemas.microsoft.com/office/drawing/2014/main" id="{2240349B-3E77-426E-BF6B-2345F810847D}"/>
                </a:ext>
              </a:extLst>
            </p:cNvPr>
            <p:cNvSpPr/>
            <p:nvPr/>
          </p:nvSpPr>
          <p:spPr>
            <a:xfrm>
              <a:off x="3875500" y="3275325"/>
              <a:ext cx="104775" cy="79875"/>
            </a:xfrm>
            <a:custGeom>
              <a:avLst/>
              <a:gdLst/>
              <a:ahLst/>
              <a:cxnLst/>
              <a:rect l="l" t="t" r="r" b="b"/>
              <a:pathLst>
                <a:path w="4191" h="3195" extrusionOk="0">
                  <a:moveTo>
                    <a:pt x="1225" y="1"/>
                  </a:moveTo>
                  <a:cubicBezTo>
                    <a:pt x="652" y="1"/>
                    <a:pt x="1" y="269"/>
                    <a:pt x="37" y="916"/>
                  </a:cubicBezTo>
                  <a:cubicBezTo>
                    <a:pt x="88" y="1953"/>
                    <a:pt x="1370" y="3195"/>
                    <a:pt x="2524" y="3195"/>
                  </a:cubicBezTo>
                  <a:cubicBezTo>
                    <a:pt x="2669" y="3195"/>
                    <a:pt x="2812" y="3175"/>
                    <a:pt x="2950" y="3133"/>
                  </a:cubicBezTo>
                  <a:cubicBezTo>
                    <a:pt x="4190" y="2757"/>
                    <a:pt x="3609" y="1878"/>
                    <a:pt x="3609" y="1878"/>
                  </a:cubicBezTo>
                  <a:lnTo>
                    <a:pt x="2082" y="210"/>
                  </a:lnTo>
                  <a:cubicBezTo>
                    <a:pt x="2082" y="210"/>
                    <a:pt x="1685" y="1"/>
                    <a:pt x="1241" y="1"/>
                  </a:cubicBezTo>
                  <a:cubicBezTo>
                    <a:pt x="1235" y="1"/>
                    <a:pt x="1230" y="1"/>
                    <a:pt x="1225"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4266;p57">
              <a:extLst>
                <a:ext uri="{FF2B5EF4-FFF2-40B4-BE49-F238E27FC236}">
                  <a16:creationId xmlns:a16="http://schemas.microsoft.com/office/drawing/2014/main" id="{3144851A-F687-41FA-A52A-857514C5BDB3}"/>
                </a:ext>
              </a:extLst>
            </p:cNvPr>
            <p:cNvSpPr/>
            <p:nvPr/>
          </p:nvSpPr>
          <p:spPr>
            <a:xfrm>
              <a:off x="3890650" y="3288175"/>
              <a:ext cx="70925" cy="54150"/>
            </a:xfrm>
            <a:custGeom>
              <a:avLst/>
              <a:gdLst/>
              <a:ahLst/>
              <a:cxnLst/>
              <a:rect l="l" t="t" r="r" b="b"/>
              <a:pathLst>
                <a:path w="2837" h="2166" extrusionOk="0">
                  <a:moveTo>
                    <a:pt x="833" y="0"/>
                  </a:moveTo>
                  <a:cubicBezTo>
                    <a:pt x="440" y="0"/>
                    <a:pt x="1" y="177"/>
                    <a:pt x="22" y="621"/>
                  </a:cubicBezTo>
                  <a:cubicBezTo>
                    <a:pt x="59" y="1323"/>
                    <a:pt x="922" y="2165"/>
                    <a:pt x="1706" y="2165"/>
                  </a:cubicBezTo>
                  <a:cubicBezTo>
                    <a:pt x="1806" y="2165"/>
                    <a:pt x="1900" y="2149"/>
                    <a:pt x="1994" y="2122"/>
                  </a:cubicBezTo>
                  <a:cubicBezTo>
                    <a:pt x="2836" y="1866"/>
                    <a:pt x="2443" y="1270"/>
                    <a:pt x="2443" y="1270"/>
                  </a:cubicBezTo>
                  <a:lnTo>
                    <a:pt x="1408" y="146"/>
                  </a:lnTo>
                  <a:cubicBezTo>
                    <a:pt x="1408" y="146"/>
                    <a:pt x="1142" y="0"/>
                    <a:pt x="8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4267;p57">
              <a:extLst>
                <a:ext uri="{FF2B5EF4-FFF2-40B4-BE49-F238E27FC236}">
                  <a16:creationId xmlns:a16="http://schemas.microsoft.com/office/drawing/2014/main" id="{09F149A2-4FE9-4F14-AF20-16BE0E2BA508}"/>
                </a:ext>
              </a:extLst>
            </p:cNvPr>
            <p:cNvSpPr/>
            <p:nvPr/>
          </p:nvSpPr>
          <p:spPr>
            <a:xfrm>
              <a:off x="3885175" y="3054050"/>
              <a:ext cx="317700" cy="349500"/>
            </a:xfrm>
            <a:custGeom>
              <a:avLst/>
              <a:gdLst/>
              <a:ahLst/>
              <a:cxnLst/>
              <a:rect l="l" t="t" r="r" b="b"/>
              <a:pathLst>
                <a:path w="12708" h="13980" extrusionOk="0">
                  <a:moveTo>
                    <a:pt x="5376" y="1"/>
                  </a:moveTo>
                  <a:cubicBezTo>
                    <a:pt x="2700" y="1"/>
                    <a:pt x="60" y="1703"/>
                    <a:pt x="32" y="4313"/>
                  </a:cubicBezTo>
                  <a:cubicBezTo>
                    <a:pt x="0" y="6645"/>
                    <a:pt x="529" y="8386"/>
                    <a:pt x="2527" y="10954"/>
                  </a:cubicBezTo>
                  <a:cubicBezTo>
                    <a:pt x="3531" y="12246"/>
                    <a:pt x="5466" y="13585"/>
                    <a:pt x="7374" y="13888"/>
                  </a:cubicBezTo>
                  <a:cubicBezTo>
                    <a:pt x="7744" y="13948"/>
                    <a:pt x="8112" y="13980"/>
                    <a:pt x="8469" y="13980"/>
                  </a:cubicBezTo>
                  <a:cubicBezTo>
                    <a:pt x="9520" y="13980"/>
                    <a:pt x="10484" y="13703"/>
                    <a:pt x="11170" y="13036"/>
                  </a:cubicBezTo>
                  <a:cubicBezTo>
                    <a:pt x="11993" y="12241"/>
                    <a:pt x="12708" y="10300"/>
                    <a:pt x="12369" y="8507"/>
                  </a:cubicBezTo>
                  <a:cubicBezTo>
                    <a:pt x="11809" y="5521"/>
                    <a:pt x="10742" y="3027"/>
                    <a:pt x="9256" y="1531"/>
                  </a:cubicBezTo>
                  <a:cubicBezTo>
                    <a:pt x="8203" y="472"/>
                    <a:pt x="6785" y="1"/>
                    <a:pt x="5376"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4268;p57">
              <a:extLst>
                <a:ext uri="{FF2B5EF4-FFF2-40B4-BE49-F238E27FC236}">
                  <a16:creationId xmlns:a16="http://schemas.microsoft.com/office/drawing/2014/main" id="{D8275658-45DF-42E6-A083-A0265E85CC83}"/>
                </a:ext>
              </a:extLst>
            </p:cNvPr>
            <p:cNvSpPr/>
            <p:nvPr/>
          </p:nvSpPr>
          <p:spPr>
            <a:xfrm>
              <a:off x="3851975" y="3004975"/>
              <a:ext cx="335625" cy="323225"/>
            </a:xfrm>
            <a:custGeom>
              <a:avLst/>
              <a:gdLst/>
              <a:ahLst/>
              <a:cxnLst/>
              <a:rect l="l" t="t" r="r" b="b"/>
              <a:pathLst>
                <a:path w="13425" h="12929" extrusionOk="0">
                  <a:moveTo>
                    <a:pt x="7460" y="0"/>
                  </a:moveTo>
                  <a:cubicBezTo>
                    <a:pt x="5879" y="0"/>
                    <a:pt x="4105" y="593"/>
                    <a:pt x="3562" y="2103"/>
                  </a:cubicBezTo>
                  <a:cubicBezTo>
                    <a:pt x="1767" y="2369"/>
                    <a:pt x="1057" y="3463"/>
                    <a:pt x="775" y="3892"/>
                  </a:cubicBezTo>
                  <a:cubicBezTo>
                    <a:pt x="0" y="5084"/>
                    <a:pt x="116" y="6998"/>
                    <a:pt x="591" y="8305"/>
                  </a:cubicBezTo>
                  <a:cubicBezTo>
                    <a:pt x="1146" y="9822"/>
                    <a:pt x="978" y="10815"/>
                    <a:pt x="2066" y="11082"/>
                  </a:cubicBezTo>
                  <a:cubicBezTo>
                    <a:pt x="2491" y="11186"/>
                    <a:pt x="3516" y="12929"/>
                    <a:pt x="3817" y="12929"/>
                  </a:cubicBezTo>
                  <a:cubicBezTo>
                    <a:pt x="3831" y="12929"/>
                    <a:pt x="3844" y="12925"/>
                    <a:pt x="3855" y="12917"/>
                  </a:cubicBezTo>
                  <a:cubicBezTo>
                    <a:pt x="4299" y="12588"/>
                    <a:pt x="3531" y="11432"/>
                    <a:pt x="3640" y="10653"/>
                  </a:cubicBezTo>
                  <a:lnTo>
                    <a:pt x="3640" y="10653"/>
                  </a:lnTo>
                  <a:cubicBezTo>
                    <a:pt x="3645" y="10653"/>
                    <a:pt x="3651" y="10653"/>
                    <a:pt x="3656" y="10653"/>
                  </a:cubicBezTo>
                  <a:cubicBezTo>
                    <a:pt x="4207" y="10653"/>
                    <a:pt x="5087" y="9590"/>
                    <a:pt x="5402" y="7363"/>
                  </a:cubicBezTo>
                  <a:cubicBezTo>
                    <a:pt x="5650" y="7439"/>
                    <a:pt x="5926" y="7473"/>
                    <a:pt x="6222" y="7473"/>
                  </a:cubicBezTo>
                  <a:cubicBezTo>
                    <a:pt x="8180" y="7473"/>
                    <a:pt x="10978" y="5987"/>
                    <a:pt x="11814" y="5282"/>
                  </a:cubicBezTo>
                  <a:cubicBezTo>
                    <a:pt x="12933" y="4331"/>
                    <a:pt x="13425" y="3547"/>
                    <a:pt x="13106" y="2787"/>
                  </a:cubicBezTo>
                  <a:cubicBezTo>
                    <a:pt x="12938" y="2386"/>
                    <a:pt x="11803" y="2239"/>
                    <a:pt x="11427" y="2103"/>
                  </a:cubicBezTo>
                  <a:cubicBezTo>
                    <a:pt x="11212" y="2029"/>
                    <a:pt x="10669" y="1010"/>
                    <a:pt x="9549" y="424"/>
                  </a:cubicBezTo>
                  <a:cubicBezTo>
                    <a:pt x="9032" y="156"/>
                    <a:pt x="8271" y="0"/>
                    <a:pt x="7460" y="0"/>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4269;p57">
              <a:extLst>
                <a:ext uri="{FF2B5EF4-FFF2-40B4-BE49-F238E27FC236}">
                  <a16:creationId xmlns:a16="http://schemas.microsoft.com/office/drawing/2014/main" id="{2EC92640-AB2D-4984-A83C-C314D9DFB2C6}"/>
                </a:ext>
              </a:extLst>
            </p:cNvPr>
            <p:cNvSpPr/>
            <p:nvPr/>
          </p:nvSpPr>
          <p:spPr>
            <a:xfrm>
              <a:off x="4027300" y="3696950"/>
              <a:ext cx="231825" cy="134125"/>
            </a:xfrm>
            <a:custGeom>
              <a:avLst/>
              <a:gdLst/>
              <a:ahLst/>
              <a:cxnLst/>
              <a:rect l="l" t="t" r="r" b="b"/>
              <a:pathLst>
                <a:path w="9273" h="5365" extrusionOk="0">
                  <a:moveTo>
                    <a:pt x="5193" y="1"/>
                  </a:moveTo>
                  <a:cubicBezTo>
                    <a:pt x="4046" y="1"/>
                    <a:pt x="653" y="1607"/>
                    <a:pt x="653" y="1607"/>
                  </a:cubicBezTo>
                  <a:cubicBezTo>
                    <a:pt x="653" y="1607"/>
                    <a:pt x="1" y="4148"/>
                    <a:pt x="2542" y="5167"/>
                  </a:cubicBezTo>
                  <a:cubicBezTo>
                    <a:pt x="2885" y="5305"/>
                    <a:pt x="3199" y="5364"/>
                    <a:pt x="3485" y="5364"/>
                  </a:cubicBezTo>
                  <a:cubicBezTo>
                    <a:pt x="5314" y="5364"/>
                    <a:pt x="6014" y="2940"/>
                    <a:pt x="6014" y="2940"/>
                  </a:cubicBezTo>
                  <a:cubicBezTo>
                    <a:pt x="6014" y="2940"/>
                    <a:pt x="7751" y="5322"/>
                    <a:pt x="8498" y="5322"/>
                  </a:cubicBezTo>
                  <a:cubicBezTo>
                    <a:pt x="8553" y="5322"/>
                    <a:pt x="8602" y="5310"/>
                    <a:pt x="8644" y="5283"/>
                  </a:cubicBezTo>
                  <a:cubicBezTo>
                    <a:pt x="9272" y="4891"/>
                    <a:pt x="6171" y="446"/>
                    <a:pt x="5465" y="53"/>
                  </a:cubicBezTo>
                  <a:cubicBezTo>
                    <a:pt x="5401" y="17"/>
                    <a:pt x="5309" y="1"/>
                    <a:pt x="5193"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4270;p57">
              <a:extLst>
                <a:ext uri="{FF2B5EF4-FFF2-40B4-BE49-F238E27FC236}">
                  <a16:creationId xmlns:a16="http://schemas.microsoft.com/office/drawing/2014/main" id="{45DB02E1-E149-4C56-A0FC-70329DE058C3}"/>
                </a:ext>
              </a:extLst>
            </p:cNvPr>
            <p:cNvSpPr/>
            <p:nvPr/>
          </p:nvSpPr>
          <p:spPr>
            <a:xfrm>
              <a:off x="3643450" y="3508725"/>
              <a:ext cx="373175" cy="555400"/>
            </a:xfrm>
            <a:custGeom>
              <a:avLst/>
              <a:gdLst/>
              <a:ahLst/>
              <a:cxnLst/>
              <a:rect l="l" t="t" r="r" b="b"/>
              <a:pathLst>
                <a:path w="14927" h="22216" extrusionOk="0">
                  <a:moveTo>
                    <a:pt x="10316" y="1"/>
                  </a:moveTo>
                  <a:cubicBezTo>
                    <a:pt x="8816" y="1"/>
                    <a:pt x="7164" y="1126"/>
                    <a:pt x="5863" y="4193"/>
                  </a:cubicBezTo>
                  <a:cubicBezTo>
                    <a:pt x="5863" y="4193"/>
                    <a:pt x="0" y="18651"/>
                    <a:pt x="3473" y="21204"/>
                  </a:cubicBezTo>
                  <a:cubicBezTo>
                    <a:pt x="4468" y="21935"/>
                    <a:pt x="5365" y="22216"/>
                    <a:pt x="6155" y="22216"/>
                  </a:cubicBezTo>
                  <a:cubicBezTo>
                    <a:pt x="7979" y="22216"/>
                    <a:pt x="9239" y="20721"/>
                    <a:pt x="9837" y="19802"/>
                  </a:cubicBezTo>
                  <a:cubicBezTo>
                    <a:pt x="11840" y="16701"/>
                    <a:pt x="13089" y="9636"/>
                    <a:pt x="14219" y="5661"/>
                  </a:cubicBezTo>
                  <a:cubicBezTo>
                    <a:pt x="14927" y="3174"/>
                    <a:pt x="12835" y="1"/>
                    <a:pt x="10316" y="1"/>
                  </a:cubicBezTo>
                  <a:close/>
                </a:path>
              </a:pathLst>
            </a:custGeom>
            <a:gradFill>
              <a:gsLst>
                <a:gs pos="0">
                  <a:srgbClr val="3DB0FD"/>
                </a:gs>
                <a:gs pos="100000">
                  <a:srgbClr val="308EF7"/>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4271;p57">
              <a:extLst>
                <a:ext uri="{FF2B5EF4-FFF2-40B4-BE49-F238E27FC236}">
                  <a16:creationId xmlns:a16="http://schemas.microsoft.com/office/drawing/2014/main" id="{4F7EA6F7-B462-4113-A7D8-CA5054035F83}"/>
                </a:ext>
              </a:extLst>
            </p:cNvPr>
            <p:cNvSpPr/>
            <p:nvPr/>
          </p:nvSpPr>
          <p:spPr>
            <a:xfrm>
              <a:off x="4202863" y="3458075"/>
              <a:ext cx="498500" cy="562200"/>
            </a:xfrm>
            <a:custGeom>
              <a:avLst/>
              <a:gdLst/>
              <a:ahLst/>
              <a:cxnLst/>
              <a:rect l="l" t="t" r="r" b="b"/>
              <a:pathLst>
                <a:path w="19940" h="22488" extrusionOk="0">
                  <a:moveTo>
                    <a:pt x="4248" y="1"/>
                  </a:moveTo>
                  <a:cubicBezTo>
                    <a:pt x="1316" y="1"/>
                    <a:pt x="1" y="4544"/>
                    <a:pt x="1637" y="7336"/>
                  </a:cubicBezTo>
                  <a:cubicBezTo>
                    <a:pt x="3760" y="10961"/>
                    <a:pt x="10896" y="22487"/>
                    <a:pt x="15170" y="22487"/>
                  </a:cubicBezTo>
                  <a:cubicBezTo>
                    <a:pt x="15718" y="22487"/>
                    <a:pt x="16218" y="22298"/>
                    <a:pt x="16655" y="21879"/>
                  </a:cubicBezTo>
                  <a:cubicBezTo>
                    <a:pt x="19940" y="18726"/>
                    <a:pt x="9245" y="3571"/>
                    <a:pt x="9245" y="3571"/>
                  </a:cubicBezTo>
                  <a:cubicBezTo>
                    <a:pt x="7320" y="981"/>
                    <a:pt x="5610" y="1"/>
                    <a:pt x="4248" y="1"/>
                  </a:cubicBezTo>
                  <a:close/>
                </a:path>
              </a:pathLst>
            </a:custGeom>
            <a:gradFill>
              <a:gsLst>
                <a:gs pos="0">
                  <a:srgbClr val="3DB0FD"/>
                </a:gs>
                <a:gs pos="100000">
                  <a:srgbClr val="308EF7"/>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4272;p57">
              <a:extLst>
                <a:ext uri="{FF2B5EF4-FFF2-40B4-BE49-F238E27FC236}">
                  <a16:creationId xmlns:a16="http://schemas.microsoft.com/office/drawing/2014/main" id="{BBFB3D91-52ED-4780-BDA5-22162B8F9174}"/>
                </a:ext>
              </a:extLst>
            </p:cNvPr>
            <p:cNvSpPr/>
            <p:nvPr/>
          </p:nvSpPr>
          <p:spPr>
            <a:xfrm>
              <a:off x="3690900" y="3740900"/>
              <a:ext cx="418375" cy="344675"/>
            </a:xfrm>
            <a:custGeom>
              <a:avLst/>
              <a:gdLst/>
              <a:ahLst/>
              <a:cxnLst/>
              <a:rect l="l" t="t" r="r" b="b"/>
              <a:pathLst>
                <a:path w="16735" h="13787" extrusionOk="0">
                  <a:moveTo>
                    <a:pt x="14121" y="1"/>
                  </a:moveTo>
                  <a:lnTo>
                    <a:pt x="11406" y="1145"/>
                  </a:lnTo>
                  <a:cubicBezTo>
                    <a:pt x="9236" y="2323"/>
                    <a:pt x="2318" y="5313"/>
                    <a:pt x="1308" y="8535"/>
                  </a:cubicBezTo>
                  <a:cubicBezTo>
                    <a:pt x="1" y="12713"/>
                    <a:pt x="1930" y="13739"/>
                    <a:pt x="3860" y="13785"/>
                  </a:cubicBezTo>
                  <a:cubicBezTo>
                    <a:pt x="3904" y="13786"/>
                    <a:pt x="3947" y="13787"/>
                    <a:pt x="3991" y="13787"/>
                  </a:cubicBezTo>
                  <a:cubicBezTo>
                    <a:pt x="6368" y="13787"/>
                    <a:pt x="8478" y="12233"/>
                    <a:pt x="11354" y="9183"/>
                  </a:cubicBezTo>
                  <a:cubicBezTo>
                    <a:pt x="14319" y="6035"/>
                    <a:pt x="16735" y="3604"/>
                    <a:pt x="16735" y="3604"/>
                  </a:cubicBezTo>
                  <a:cubicBezTo>
                    <a:pt x="15108" y="2772"/>
                    <a:pt x="14015" y="1679"/>
                    <a:pt x="14121" y="1"/>
                  </a:cubicBezTo>
                  <a:close/>
                </a:path>
              </a:pathLst>
            </a:custGeom>
            <a:gradFill>
              <a:gsLst>
                <a:gs pos="0">
                  <a:srgbClr val="3DB0FD"/>
                </a:gs>
                <a:gs pos="100000">
                  <a:srgbClr val="308EF7"/>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4273;p57">
              <a:extLst>
                <a:ext uri="{FF2B5EF4-FFF2-40B4-BE49-F238E27FC236}">
                  <a16:creationId xmlns:a16="http://schemas.microsoft.com/office/drawing/2014/main" id="{F02DCF13-65E9-4BAA-AEBC-61F4BF5A2759}"/>
                </a:ext>
              </a:extLst>
            </p:cNvPr>
            <p:cNvSpPr/>
            <p:nvPr/>
          </p:nvSpPr>
          <p:spPr>
            <a:xfrm>
              <a:off x="4236100" y="3871513"/>
              <a:ext cx="415775" cy="254400"/>
            </a:xfrm>
            <a:custGeom>
              <a:avLst/>
              <a:gdLst/>
              <a:ahLst/>
              <a:cxnLst/>
              <a:rect l="l" t="t" r="r" b="b"/>
              <a:pathLst>
                <a:path w="16631" h="10176" extrusionOk="0">
                  <a:moveTo>
                    <a:pt x="12223" y="1"/>
                  </a:moveTo>
                  <a:cubicBezTo>
                    <a:pt x="9024" y="1"/>
                    <a:pt x="4063" y="4290"/>
                    <a:pt x="1840" y="5160"/>
                  </a:cubicBezTo>
                  <a:lnTo>
                    <a:pt x="0" y="5856"/>
                  </a:lnTo>
                  <a:cubicBezTo>
                    <a:pt x="1355" y="6855"/>
                    <a:pt x="1485" y="8397"/>
                    <a:pt x="1077" y="10176"/>
                  </a:cubicBezTo>
                  <a:cubicBezTo>
                    <a:pt x="1077" y="10176"/>
                    <a:pt x="2468" y="10082"/>
                    <a:pt x="7143" y="9323"/>
                  </a:cubicBezTo>
                  <a:cubicBezTo>
                    <a:pt x="11359" y="8638"/>
                    <a:pt x="14376" y="7702"/>
                    <a:pt x="15390" y="5856"/>
                  </a:cubicBezTo>
                  <a:cubicBezTo>
                    <a:pt x="16316" y="4168"/>
                    <a:pt x="16630" y="402"/>
                    <a:pt x="12530" y="15"/>
                  </a:cubicBezTo>
                  <a:cubicBezTo>
                    <a:pt x="12429" y="5"/>
                    <a:pt x="12327" y="1"/>
                    <a:pt x="12223" y="1"/>
                  </a:cubicBezTo>
                  <a:close/>
                </a:path>
              </a:pathLst>
            </a:custGeom>
            <a:gradFill>
              <a:gsLst>
                <a:gs pos="0">
                  <a:srgbClr val="3DB0FD"/>
                </a:gs>
                <a:gs pos="100000">
                  <a:srgbClr val="308EF7"/>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4274;p57">
              <a:extLst>
                <a:ext uri="{FF2B5EF4-FFF2-40B4-BE49-F238E27FC236}">
                  <a16:creationId xmlns:a16="http://schemas.microsoft.com/office/drawing/2014/main" id="{F3CE06AD-033B-4204-B3BD-57EE8F2B75A3}"/>
                </a:ext>
              </a:extLst>
            </p:cNvPr>
            <p:cNvSpPr/>
            <p:nvPr/>
          </p:nvSpPr>
          <p:spPr>
            <a:xfrm>
              <a:off x="4089450" y="3882600"/>
              <a:ext cx="188850" cy="232225"/>
            </a:xfrm>
            <a:custGeom>
              <a:avLst/>
              <a:gdLst/>
              <a:ahLst/>
              <a:cxnLst/>
              <a:rect l="l" t="t" r="r" b="b"/>
              <a:pathLst>
                <a:path w="7554" h="9289" extrusionOk="0">
                  <a:moveTo>
                    <a:pt x="6847" y="0"/>
                  </a:moveTo>
                  <a:cubicBezTo>
                    <a:pt x="6841" y="0"/>
                    <a:pt x="6834" y="0"/>
                    <a:pt x="6827" y="1"/>
                  </a:cubicBezTo>
                  <a:lnTo>
                    <a:pt x="2697" y="157"/>
                  </a:lnTo>
                  <a:cubicBezTo>
                    <a:pt x="2435" y="169"/>
                    <a:pt x="2215" y="367"/>
                    <a:pt x="2142" y="649"/>
                  </a:cubicBezTo>
                  <a:lnTo>
                    <a:pt x="119" y="8378"/>
                  </a:lnTo>
                  <a:cubicBezTo>
                    <a:pt x="1" y="8831"/>
                    <a:pt x="302" y="9289"/>
                    <a:pt x="709" y="9289"/>
                  </a:cubicBezTo>
                  <a:cubicBezTo>
                    <a:pt x="716" y="9289"/>
                    <a:pt x="723" y="9288"/>
                    <a:pt x="730" y="9288"/>
                  </a:cubicBezTo>
                  <a:lnTo>
                    <a:pt x="4862" y="9131"/>
                  </a:lnTo>
                  <a:cubicBezTo>
                    <a:pt x="5118" y="9121"/>
                    <a:pt x="5343" y="8923"/>
                    <a:pt x="5415" y="8641"/>
                  </a:cubicBezTo>
                  <a:lnTo>
                    <a:pt x="7435" y="910"/>
                  </a:lnTo>
                  <a:cubicBezTo>
                    <a:pt x="7553" y="458"/>
                    <a:pt x="7256" y="0"/>
                    <a:pt x="68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4275;p57">
              <a:extLst>
                <a:ext uri="{FF2B5EF4-FFF2-40B4-BE49-F238E27FC236}">
                  <a16:creationId xmlns:a16="http://schemas.microsoft.com/office/drawing/2014/main" id="{F9016044-B544-4CF5-9FC0-017B9A031D11}"/>
                </a:ext>
              </a:extLst>
            </p:cNvPr>
            <p:cNvSpPr/>
            <p:nvPr/>
          </p:nvSpPr>
          <p:spPr>
            <a:xfrm>
              <a:off x="4120000" y="3987000"/>
              <a:ext cx="188000" cy="138925"/>
            </a:xfrm>
            <a:custGeom>
              <a:avLst/>
              <a:gdLst/>
              <a:ahLst/>
              <a:cxnLst/>
              <a:rect l="l" t="t" r="r" b="b"/>
              <a:pathLst>
                <a:path w="7520" h="5557" extrusionOk="0">
                  <a:moveTo>
                    <a:pt x="2911" y="0"/>
                  </a:moveTo>
                  <a:cubicBezTo>
                    <a:pt x="2741" y="0"/>
                    <a:pt x="2608" y="46"/>
                    <a:pt x="2605" y="273"/>
                  </a:cubicBezTo>
                  <a:cubicBezTo>
                    <a:pt x="2593" y="780"/>
                    <a:pt x="3394" y="911"/>
                    <a:pt x="3776" y="1000"/>
                  </a:cubicBezTo>
                  <a:cubicBezTo>
                    <a:pt x="3974" y="1046"/>
                    <a:pt x="4398" y="1135"/>
                    <a:pt x="4466" y="1365"/>
                  </a:cubicBezTo>
                  <a:cubicBezTo>
                    <a:pt x="4524" y="1570"/>
                    <a:pt x="4330" y="1596"/>
                    <a:pt x="4200" y="1611"/>
                  </a:cubicBezTo>
                  <a:cubicBezTo>
                    <a:pt x="4127" y="1620"/>
                    <a:pt x="4054" y="1624"/>
                    <a:pt x="3981" y="1624"/>
                  </a:cubicBezTo>
                  <a:cubicBezTo>
                    <a:pt x="3576" y="1624"/>
                    <a:pt x="3170" y="1506"/>
                    <a:pt x="2771" y="1476"/>
                  </a:cubicBezTo>
                  <a:cubicBezTo>
                    <a:pt x="2557" y="1461"/>
                    <a:pt x="2334" y="1452"/>
                    <a:pt x="2110" y="1452"/>
                  </a:cubicBezTo>
                  <a:cubicBezTo>
                    <a:pt x="1618" y="1452"/>
                    <a:pt x="1115" y="1492"/>
                    <a:pt x="659" y="1585"/>
                  </a:cubicBezTo>
                  <a:cubicBezTo>
                    <a:pt x="512" y="1611"/>
                    <a:pt x="20" y="1773"/>
                    <a:pt x="15" y="2359"/>
                  </a:cubicBezTo>
                  <a:cubicBezTo>
                    <a:pt x="0" y="3243"/>
                    <a:pt x="623" y="3897"/>
                    <a:pt x="1282" y="4399"/>
                  </a:cubicBezTo>
                  <a:cubicBezTo>
                    <a:pt x="2356" y="5219"/>
                    <a:pt x="3852" y="5557"/>
                    <a:pt x="4889" y="5557"/>
                  </a:cubicBezTo>
                  <a:cubicBezTo>
                    <a:pt x="5411" y="5557"/>
                    <a:pt x="5816" y="5471"/>
                    <a:pt x="5993" y="5319"/>
                  </a:cubicBezTo>
                  <a:cubicBezTo>
                    <a:pt x="6793" y="4640"/>
                    <a:pt x="7519" y="2516"/>
                    <a:pt x="6208" y="889"/>
                  </a:cubicBezTo>
                  <a:cubicBezTo>
                    <a:pt x="5685" y="242"/>
                    <a:pt x="5088" y="54"/>
                    <a:pt x="4330" y="22"/>
                  </a:cubicBezTo>
                  <a:cubicBezTo>
                    <a:pt x="4214" y="18"/>
                    <a:pt x="4097" y="17"/>
                    <a:pt x="3980" y="17"/>
                  </a:cubicBezTo>
                  <a:cubicBezTo>
                    <a:pt x="3747" y="17"/>
                    <a:pt x="3514" y="22"/>
                    <a:pt x="3284" y="22"/>
                  </a:cubicBezTo>
                  <a:cubicBezTo>
                    <a:pt x="3162" y="22"/>
                    <a:pt x="3028" y="0"/>
                    <a:pt x="2911"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 name="Google Shape;4289;p57">
            <a:extLst>
              <a:ext uri="{FF2B5EF4-FFF2-40B4-BE49-F238E27FC236}">
                <a16:creationId xmlns:a16="http://schemas.microsoft.com/office/drawing/2014/main" id="{AA1C3768-39DB-4F38-9C9B-BD3BD889A95F}"/>
              </a:ext>
            </a:extLst>
          </p:cNvPr>
          <p:cNvGrpSpPr/>
          <p:nvPr/>
        </p:nvGrpSpPr>
        <p:grpSpPr>
          <a:xfrm>
            <a:off x="7235050" y="1884300"/>
            <a:ext cx="674276" cy="476544"/>
            <a:chOff x="1246350" y="2237325"/>
            <a:chExt cx="384400" cy="271675"/>
          </a:xfrm>
        </p:grpSpPr>
        <p:sp>
          <p:nvSpPr>
            <p:cNvPr id="137" name="Google Shape;4290;p57">
              <a:extLst>
                <a:ext uri="{FF2B5EF4-FFF2-40B4-BE49-F238E27FC236}">
                  <a16:creationId xmlns:a16="http://schemas.microsoft.com/office/drawing/2014/main" id="{A42C1B24-84F2-44B9-A3AB-8417E3266994}"/>
                </a:ext>
              </a:extLst>
            </p:cNvPr>
            <p:cNvSpPr/>
            <p:nvPr/>
          </p:nvSpPr>
          <p:spPr>
            <a:xfrm>
              <a:off x="1246350" y="2243325"/>
              <a:ext cx="376300" cy="190900"/>
            </a:xfrm>
            <a:custGeom>
              <a:avLst/>
              <a:gdLst/>
              <a:ahLst/>
              <a:cxnLst/>
              <a:rect l="l" t="t" r="r" b="b"/>
              <a:pathLst>
                <a:path w="15052" h="7636" extrusionOk="0">
                  <a:moveTo>
                    <a:pt x="7098" y="0"/>
                  </a:moveTo>
                  <a:cubicBezTo>
                    <a:pt x="5221" y="0"/>
                    <a:pt x="3698" y="1433"/>
                    <a:pt x="3698" y="3196"/>
                  </a:cubicBezTo>
                  <a:cubicBezTo>
                    <a:pt x="3698" y="3306"/>
                    <a:pt x="3703" y="3415"/>
                    <a:pt x="3719" y="3526"/>
                  </a:cubicBezTo>
                  <a:cubicBezTo>
                    <a:pt x="3343" y="3285"/>
                    <a:pt x="2899" y="3149"/>
                    <a:pt x="2423" y="3149"/>
                  </a:cubicBezTo>
                  <a:cubicBezTo>
                    <a:pt x="1084" y="3149"/>
                    <a:pt x="1" y="4231"/>
                    <a:pt x="1" y="5570"/>
                  </a:cubicBezTo>
                  <a:cubicBezTo>
                    <a:pt x="1" y="6422"/>
                    <a:pt x="440" y="7170"/>
                    <a:pt x="1105" y="7598"/>
                  </a:cubicBezTo>
                  <a:cubicBezTo>
                    <a:pt x="1115" y="7615"/>
                    <a:pt x="1130" y="7625"/>
                    <a:pt x="1136" y="7636"/>
                  </a:cubicBezTo>
                  <a:lnTo>
                    <a:pt x="6418" y="7636"/>
                  </a:lnTo>
                  <a:lnTo>
                    <a:pt x="6418" y="4863"/>
                  </a:lnTo>
                  <a:lnTo>
                    <a:pt x="8641" y="4863"/>
                  </a:lnTo>
                  <a:lnTo>
                    <a:pt x="8641" y="7636"/>
                  </a:lnTo>
                  <a:lnTo>
                    <a:pt x="14074" y="7636"/>
                  </a:lnTo>
                  <a:cubicBezTo>
                    <a:pt x="14675" y="7096"/>
                    <a:pt x="15052" y="6328"/>
                    <a:pt x="15052" y="5476"/>
                  </a:cubicBezTo>
                  <a:cubicBezTo>
                    <a:pt x="15052" y="3854"/>
                    <a:pt x="13707" y="2537"/>
                    <a:pt x="12044" y="2537"/>
                  </a:cubicBezTo>
                  <a:cubicBezTo>
                    <a:pt x="11704" y="2537"/>
                    <a:pt x="11380" y="2594"/>
                    <a:pt x="11072" y="2698"/>
                  </a:cubicBezTo>
                  <a:cubicBezTo>
                    <a:pt x="10900" y="2725"/>
                    <a:pt x="10738" y="2788"/>
                    <a:pt x="10591" y="2903"/>
                  </a:cubicBezTo>
                  <a:cubicBezTo>
                    <a:pt x="10555" y="2923"/>
                    <a:pt x="10518" y="2944"/>
                    <a:pt x="10481" y="2966"/>
                  </a:cubicBezTo>
                  <a:cubicBezTo>
                    <a:pt x="10355" y="1308"/>
                    <a:pt x="8892" y="0"/>
                    <a:pt x="70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4291;p57">
              <a:extLst>
                <a:ext uri="{FF2B5EF4-FFF2-40B4-BE49-F238E27FC236}">
                  <a16:creationId xmlns:a16="http://schemas.microsoft.com/office/drawing/2014/main" id="{B506A98A-86A6-432B-8948-5D9349D4CFCB}"/>
                </a:ext>
              </a:extLst>
            </p:cNvPr>
            <p:cNvSpPr/>
            <p:nvPr/>
          </p:nvSpPr>
          <p:spPr>
            <a:xfrm>
              <a:off x="1384824" y="2428201"/>
              <a:ext cx="99400" cy="80799"/>
            </a:xfrm>
            <a:custGeom>
              <a:avLst/>
              <a:gdLst/>
              <a:ahLst/>
              <a:cxnLst/>
              <a:rect l="l" t="t" r="r" b="b"/>
              <a:pathLst>
                <a:path w="3976" h="2992" extrusionOk="0">
                  <a:moveTo>
                    <a:pt x="879" y="1"/>
                  </a:moveTo>
                  <a:lnTo>
                    <a:pt x="879" y="1292"/>
                  </a:lnTo>
                  <a:lnTo>
                    <a:pt x="0" y="1292"/>
                  </a:lnTo>
                  <a:lnTo>
                    <a:pt x="1987" y="2992"/>
                  </a:lnTo>
                  <a:lnTo>
                    <a:pt x="3975" y="1292"/>
                  </a:lnTo>
                  <a:lnTo>
                    <a:pt x="3102" y="1292"/>
                  </a:lnTo>
                  <a:lnTo>
                    <a:pt x="31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4292;p57">
              <a:extLst>
                <a:ext uri="{FF2B5EF4-FFF2-40B4-BE49-F238E27FC236}">
                  <a16:creationId xmlns:a16="http://schemas.microsoft.com/office/drawing/2014/main" id="{B3E4D572-1366-4135-9943-6A96A35D3C3A}"/>
                </a:ext>
              </a:extLst>
            </p:cNvPr>
            <p:cNvSpPr/>
            <p:nvPr/>
          </p:nvSpPr>
          <p:spPr>
            <a:xfrm>
              <a:off x="1254475" y="2237325"/>
              <a:ext cx="376275" cy="190875"/>
            </a:xfrm>
            <a:custGeom>
              <a:avLst/>
              <a:gdLst/>
              <a:ahLst/>
              <a:cxnLst/>
              <a:rect l="l" t="t" r="r" b="b"/>
              <a:pathLst>
                <a:path w="15051" h="7635" extrusionOk="0">
                  <a:moveTo>
                    <a:pt x="7097" y="0"/>
                  </a:moveTo>
                  <a:cubicBezTo>
                    <a:pt x="5219" y="0"/>
                    <a:pt x="3698" y="1427"/>
                    <a:pt x="3698" y="3190"/>
                  </a:cubicBezTo>
                  <a:cubicBezTo>
                    <a:pt x="3698" y="3305"/>
                    <a:pt x="3703" y="3414"/>
                    <a:pt x="3713" y="3525"/>
                  </a:cubicBezTo>
                  <a:cubicBezTo>
                    <a:pt x="3342" y="3284"/>
                    <a:pt x="2897" y="3148"/>
                    <a:pt x="2422" y="3148"/>
                  </a:cubicBezTo>
                  <a:cubicBezTo>
                    <a:pt x="1083" y="3148"/>
                    <a:pt x="1" y="4230"/>
                    <a:pt x="1" y="5569"/>
                  </a:cubicBezTo>
                  <a:cubicBezTo>
                    <a:pt x="1" y="6416"/>
                    <a:pt x="440" y="7164"/>
                    <a:pt x="1099" y="7599"/>
                  </a:cubicBezTo>
                  <a:lnTo>
                    <a:pt x="1135" y="7635"/>
                  </a:lnTo>
                  <a:lnTo>
                    <a:pt x="14073" y="7635"/>
                  </a:lnTo>
                  <a:cubicBezTo>
                    <a:pt x="14674" y="7097"/>
                    <a:pt x="15050" y="6327"/>
                    <a:pt x="15050" y="5470"/>
                  </a:cubicBezTo>
                  <a:cubicBezTo>
                    <a:pt x="15050" y="3848"/>
                    <a:pt x="13701" y="2536"/>
                    <a:pt x="12038" y="2536"/>
                  </a:cubicBezTo>
                  <a:cubicBezTo>
                    <a:pt x="11704" y="2536"/>
                    <a:pt x="11374" y="2593"/>
                    <a:pt x="11072" y="2692"/>
                  </a:cubicBezTo>
                  <a:cubicBezTo>
                    <a:pt x="10899" y="2724"/>
                    <a:pt x="10737" y="2782"/>
                    <a:pt x="10590" y="2902"/>
                  </a:cubicBezTo>
                  <a:cubicBezTo>
                    <a:pt x="10553" y="2918"/>
                    <a:pt x="10517" y="2944"/>
                    <a:pt x="10481" y="2965"/>
                  </a:cubicBezTo>
                  <a:cubicBezTo>
                    <a:pt x="10355" y="1307"/>
                    <a:pt x="8890" y="0"/>
                    <a:pt x="7097"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4293;p57">
              <a:extLst>
                <a:ext uri="{FF2B5EF4-FFF2-40B4-BE49-F238E27FC236}">
                  <a16:creationId xmlns:a16="http://schemas.microsoft.com/office/drawing/2014/main" id="{C1C24987-A24B-495A-8074-B8BFA7B6F33A}"/>
                </a:ext>
              </a:extLst>
            </p:cNvPr>
            <p:cNvSpPr/>
            <p:nvPr/>
          </p:nvSpPr>
          <p:spPr>
            <a:xfrm>
              <a:off x="1392925" y="2358750"/>
              <a:ext cx="99375" cy="144100"/>
            </a:xfrm>
            <a:custGeom>
              <a:avLst/>
              <a:gdLst/>
              <a:ahLst/>
              <a:cxnLst/>
              <a:rect l="l" t="t" r="r" b="b"/>
              <a:pathLst>
                <a:path w="3975" h="5764" extrusionOk="0">
                  <a:moveTo>
                    <a:pt x="874" y="1"/>
                  </a:moveTo>
                  <a:lnTo>
                    <a:pt x="874" y="4064"/>
                  </a:lnTo>
                  <a:lnTo>
                    <a:pt x="0" y="4064"/>
                  </a:lnTo>
                  <a:lnTo>
                    <a:pt x="1988" y="5764"/>
                  </a:lnTo>
                  <a:lnTo>
                    <a:pt x="3975" y="4064"/>
                  </a:lnTo>
                  <a:lnTo>
                    <a:pt x="3096" y="4064"/>
                  </a:lnTo>
                  <a:lnTo>
                    <a:pt x="3096" y="1"/>
                  </a:ln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grpSp>
        <p:nvGrpSpPr>
          <p:cNvPr id="989" name="Google Shape;989;p42"/>
          <p:cNvGrpSpPr/>
          <p:nvPr/>
        </p:nvGrpSpPr>
        <p:grpSpPr>
          <a:xfrm>
            <a:off x="299286" y="189025"/>
            <a:ext cx="133205" cy="119344"/>
            <a:chOff x="222150" y="185025"/>
            <a:chExt cx="170100" cy="152400"/>
          </a:xfrm>
        </p:grpSpPr>
        <p:cxnSp>
          <p:nvCxnSpPr>
            <p:cNvPr id="990" name="Google Shape;990;p4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91" name="Google Shape;991;p4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92" name="Google Shape;992;p4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93" name="Google Shape;993;p42"/>
          <p:cNvGrpSpPr/>
          <p:nvPr/>
        </p:nvGrpSpPr>
        <p:grpSpPr>
          <a:xfrm>
            <a:off x="286625" y="3999999"/>
            <a:ext cx="145867" cy="958251"/>
            <a:chOff x="286625" y="3923799"/>
            <a:chExt cx="145867" cy="958251"/>
          </a:xfrm>
        </p:grpSpPr>
        <p:sp>
          <p:nvSpPr>
            <p:cNvPr id="994" name="Google Shape;994;p4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 name="Google Shape;995;p42"/>
            <p:cNvGrpSpPr/>
            <p:nvPr/>
          </p:nvGrpSpPr>
          <p:grpSpPr>
            <a:xfrm>
              <a:off x="298112" y="4342643"/>
              <a:ext cx="110182" cy="126862"/>
              <a:chOff x="281100" y="2027800"/>
              <a:chExt cx="140700" cy="162000"/>
            </a:xfrm>
          </p:grpSpPr>
          <p:sp>
            <p:nvSpPr>
              <p:cNvPr id="996" name="Google Shape;996;p4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7" name="Google Shape;997;p42"/>
              <p:cNvGrpSpPr/>
              <p:nvPr/>
            </p:nvGrpSpPr>
            <p:grpSpPr>
              <a:xfrm>
                <a:off x="308875" y="2088450"/>
                <a:ext cx="85200" cy="40700"/>
                <a:chOff x="308875" y="2087000"/>
                <a:chExt cx="85200" cy="40700"/>
              </a:xfrm>
            </p:grpSpPr>
            <p:cxnSp>
              <p:nvCxnSpPr>
                <p:cNvPr id="998" name="Google Shape;998;p4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99" name="Google Shape;999;p4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000" name="Google Shape;1000;p42"/>
            <p:cNvGrpSpPr/>
            <p:nvPr/>
          </p:nvGrpSpPr>
          <p:grpSpPr>
            <a:xfrm>
              <a:off x="286625" y="3923799"/>
              <a:ext cx="133200" cy="133200"/>
              <a:chOff x="286625" y="3648899"/>
              <a:chExt cx="133200" cy="133200"/>
            </a:xfrm>
          </p:grpSpPr>
          <p:sp>
            <p:nvSpPr>
              <p:cNvPr id="1001" name="Google Shape;1001;p4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2" name="Google Shape;1012;p42"/>
          <p:cNvSpPr txBox="1">
            <a:spLocks noGrp="1"/>
          </p:cNvSpPr>
          <p:nvPr>
            <p:ph type="title" idx="8"/>
          </p:nvPr>
        </p:nvSpPr>
        <p:spPr>
          <a:xfrm>
            <a:off x="745750" y="563615"/>
            <a:ext cx="8101271"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sz="2400" dirty="0"/>
              <a:t>/15.Crear una función que determina cuantas veces se repite las vocales.</a:t>
            </a:r>
          </a:p>
        </p:txBody>
      </p:sp>
      <p:sp>
        <p:nvSpPr>
          <p:cNvPr id="1065" name="Google Shape;1065;p42">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2">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2">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9" name="Google Shape;1069;p42"/>
          <p:cNvGrpSpPr/>
          <p:nvPr/>
        </p:nvGrpSpPr>
        <p:grpSpPr>
          <a:xfrm>
            <a:off x="8022050" y="752550"/>
            <a:ext cx="604800" cy="147600"/>
            <a:chOff x="7688649" y="828750"/>
            <a:chExt cx="604800" cy="147600"/>
          </a:xfrm>
          <a:solidFill>
            <a:schemeClr val="bg1"/>
          </a:solidFill>
        </p:grpSpPr>
        <p:sp>
          <p:nvSpPr>
            <p:cNvPr id="1070" name="Google Shape;1070;p42"/>
            <p:cNvSpPr/>
            <p:nvPr/>
          </p:nvSpPr>
          <p:spPr>
            <a:xfrm>
              <a:off x="81458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2"/>
            <p:cNvSpPr/>
            <p:nvPr/>
          </p:nvSpPr>
          <p:spPr>
            <a:xfrm>
              <a:off x="79172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2"/>
            <p:cNvSpPr/>
            <p:nvPr/>
          </p:nvSpPr>
          <p:spPr>
            <a:xfrm>
              <a:off x="76886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988;p42">
            <a:extLst>
              <a:ext uri="{FF2B5EF4-FFF2-40B4-BE49-F238E27FC236}">
                <a16:creationId xmlns:a16="http://schemas.microsoft.com/office/drawing/2014/main" id="{08D7B32B-E7C0-4A63-AC9D-A2187B3976CF}"/>
              </a:ext>
            </a:extLst>
          </p:cNvPr>
          <p:cNvSpPr txBox="1">
            <a:spLocks noGrp="1"/>
          </p:cNvSpPr>
          <p:nvPr>
            <p:ph type="subTitle" idx="1"/>
          </p:nvPr>
        </p:nvSpPr>
        <p:spPr>
          <a:xfrm>
            <a:off x="720000" y="109797"/>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dirty="0">
                <a:solidFill>
                  <a:schemeClr val="dk2"/>
                </a:solidFill>
                <a:latin typeface="Oswald"/>
                <a:ea typeface="Oswald"/>
                <a:cs typeface="Oswald"/>
                <a:sym typeface="Oswald"/>
              </a:rPr>
              <a:t>BDA-II</a:t>
            </a:r>
            <a:endParaRPr dirty="0">
              <a:solidFill>
                <a:schemeClr val="dk2"/>
              </a:solidFill>
              <a:latin typeface="Oswald"/>
              <a:ea typeface="Oswald"/>
              <a:cs typeface="Oswald"/>
              <a:sym typeface="Oswald"/>
            </a:endParaRPr>
          </a:p>
        </p:txBody>
      </p:sp>
      <p:sp>
        <p:nvSpPr>
          <p:cNvPr id="34" name="Google Shape;1003;p42">
            <a:hlinkClick r:id="rId5" action="ppaction://hlinksldjump"/>
            <a:extLst>
              <a:ext uri="{FF2B5EF4-FFF2-40B4-BE49-F238E27FC236}">
                <a16:creationId xmlns:a16="http://schemas.microsoft.com/office/drawing/2014/main" id="{D10F2A2C-0F7F-4414-AFA4-9EF63D0A8DBC}"/>
              </a:ext>
            </a:extLst>
          </p:cNvPr>
          <p:cNvSpPr txBox="1">
            <a:spLocks/>
          </p:cNvSpPr>
          <p:nvPr/>
        </p:nvSpPr>
        <p:spPr>
          <a:xfrm>
            <a:off x="7791350" y="4755900"/>
            <a:ext cx="1066200" cy="2778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Oswald"/>
              <a:buNone/>
              <a:defRPr sz="2000" b="1" i="0" u="none" strike="noStrike" cap="none">
                <a:solidFill>
                  <a:schemeClr val="dk2"/>
                </a:solidFill>
                <a:latin typeface="Oswald"/>
                <a:ea typeface="Oswald"/>
                <a:cs typeface="Oswald"/>
                <a:sym typeface="Oswald"/>
              </a:defRPr>
            </a:lvl1pPr>
            <a:lvl2pPr marR="0" lvl="1"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2pPr>
            <a:lvl3pPr marR="0" lvl="2"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3pPr>
            <a:lvl4pPr marR="0" lvl="3"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4pPr>
            <a:lvl5pPr marR="0" lvl="4"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5pPr>
            <a:lvl6pPr marR="0" lvl="5"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6pPr>
            <a:lvl7pPr marR="0" lvl="6"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7pPr>
            <a:lvl8pPr marR="0" lvl="7"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8pPr>
            <a:lvl9pPr marR="0" lvl="8"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9pPr>
          </a:lstStyle>
          <a:p>
            <a:pPr algn="r"/>
            <a:r>
              <a:rPr lang="es-ES" sz="1400">
                <a:solidFill>
                  <a:schemeClr val="accent3">
                    <a:lumMod val="60000"/>
                    <a:lumOff val="40000"/>
                  </a:schemeClr>
                </a:solidFill>
              </a:rPr>
              <a:t>MARIA DB</a:t>
            </a:r>
            <a:endParaRPr lang="es-ES" sz="1400" dirty="0">
              <a:solidFill>
                <a:schemeClr val="accent3">
                  <a:lumMod val="60000"/>
                  <a:lumOff val="40000"/>
                </a:schemeClr>
              </a:solidFill>
            </a:endParaRPr>
          </a:p>
        </p:txBody>
      </p:sp>
      <p:sp>
        <p:nvSpPr>
          <p:cNvPr id="40" name="Subtítulo 9">
            <a:extLst>
              <a:ext uri="{FF2B5EF4-FFF2-40B4-BE49-F238E27FC236}">
                <a16:creationId xmlns:a16="http://schemas.microsoft.com/office/drawing/2014/main" id="{E26687BF-2708-4B2B-9AD2-4F375F821C47}"/>
              </a:ext>
            </a:extLst>
          </p:cNvPr>
          <p:cNvSpPr txBox="1">
            <a:spLocks/>
          </p:cNvSpPr>
          <p:nvPr/>
        </p:nvSpPr>
        <p:spPr>
          <a:xfrm>
            <a:off x="154943" y="1681273"/>
            <a:ext cx="2152650" cy="8576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1pPr>
            <a:lvl2pPr marL="914400" marR="0" lvl="1"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2pPr>
            <a:lvl3pPr marL="1371600" marR="0" lvl="2"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3pPr>
            <a:lvl4pPr marL="1828800" marR="0" lvl="3"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4pPr>
            <a:lvl5pPr marL="2286000" marR="0" lvl="4"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5pPr>
            <a:lvl6pPr marL="2743200" marR="0" lvl="5"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6pPr>
            <a:lvl7pPr marL="3200400" marR="0" lvl="6"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7pPr>
            <a:lvl8pPr marL="3657600" marR="0" lvl="7"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8pPr>
            <a:lvl9pPr marL="4114800" marR="0" lvl="8"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9pPr>
          </a:lstStyle>
          <a:p>
            <a:pPr algn="r"/>
            <a:r>
              <a:rPr lang="es-MX" dirty="0">
                <a:solidFill>
                  <a:srgbClr val="0EF698"/>
                </a:solidFill>
              </a:rPr>
              <a:t>Llamando a la Función</a:t>
            </a:r>
          </a:p>
        </p:txBody>
      </p:sp>
      <p:sp>
        <p:nvSpPr>
          <p:cNvPr id="42" name="Subtítulo 9">
            <a:extLst>
              <a:ext uri="{FF2B5EF4-FFF2-40B4-BE49-F238E27FC236}">
                <a16:creationId xmlns:a16="http://schemas.microsoft.com/office/drawing/2014/main" id="{CA795D5F-E2EE-4FCD-A739-11BBCE435E82}"/>
              </a:ext>
            </a:extLst>
          </p:cNvPr>
          <p:cNvSpPr txBox="1">
            <a:spLocks/>
          </p:cNvSpPr>
          <p:nvPr/>
        </p:nvSpPr>
        <p:spPr>
          <a:xfrm>
            <a:off x="103490" y="3722264"/>
            <a:ext cx="2152650" cy="8576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1pPr>
            <a:lvl2pPr marL="914400" marR="0" lvl="1"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2pPr>
            <a:lvl3pPr marL="1371600" marR="0" lvl="2"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3pPr>
            <a:lvl4pPr marL="1828800" marR="0" lvl="3"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4pPr>
            <a:lvl5pPr marL="2286000" marR="0" lvl="4"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5pPr>
            <a:lvl6pPr marL="2743200" marR="0" lvl="5"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6pPr>
            <a:lvl7pPr marL="3200400" marR="0" lvl="6"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7pPr>
            <a:lvl8pPr marL="3657600" marR="0" lvl="7"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8pPr>
            <a:lvl9pPr marL="4114800" marR="0" lvl="8"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9pPr>
          </a:lstStyle>
          <a:p>
            <a:pPr algn="r"/>
            <a:r>
              <a:rPr lang="es-MX" dirty="0">
                <a:solidFill>
                  <a:schemeClr val="tx2">
                    <a:lumMod val="75000"/>
                  </a:schemeClr>
                </a:solidFill>
              </a:rPr>
              <a:t>Mostrando la Consola de Salida</a:t>
            </a:r>
          </a:p>
        </p:txBody>
      </p:sp>
      <p:sp>
        <p:nvSpPr>
          <p:cNvPr id="3" name="CuadroTexto 2">
            <a:extLst>
              <a:ext uri="{FF2B5EF4-FFF2-40B4-BE49-F238E27FC236}">
                <a16:creationId xmlns:a16="http://schemas.microsoft.com/office/drawing/2014/main" id="{CC143BD4-C540-4096-94A1-3F3EF3C783B9}"/>
              </a:ext>
            </a:extLst>
          </p:cNvPr>
          <p:cNvSpPr txBox="1"/>
          <p:nvPr/>
        </p:nvSpPr>
        <p:spPr>
          <a:xfrm>
            <a:off x="2695074" y="1287379"/>
            <a:ext cx="3801979" cy="738664"/>
          </a:xfrm>
          <a:prstGeom prst="rect">
            <a:avLst/>
          </a:prstGeom>
          <a:noFill/>
        </p:spPr>
        <p:txBody>
          <a:bodyPr wrap="square" rtlCol="0">
            <a:spAutoFit/>
          </a:bodyPr>
          <a:lstStyle/>
          <a:p>
            <a:pPr algn="ctr"/>
            <a:r>
              <a:rPr lang="es-MX" dirty="0">
                <a:solidFill>
                  <a:srgbClr val="FF9119"/>
                </a:solidFill>
              </a:rPr>
              <a:t>LLAMANDO A LA FUNCION Y MOSTRANDO EN CONSOLA</a:t>
            </a:r>
          </a:p>
          <a:p>
            <a:pPr algn="ctr"/>
            <a:endParaRPr lang="es-MX" dirty="0"/>
          </a:p>
        </p:txBody>
      </p:sp>
      <p:cxnSp>
        <p:nvCxnSpPr>
          <p:cNvPr id="43" name="Conector recto de flecha 42">
            <a:extLst>
              <a:ext uri="{FF2B5EF4-FFF2-40B4-BE49-F238E27FC236}">
                <a16:creationId xmlns:a16="http://schemas.microsoft.com/office/drawing/2014/main" id="{86DB2201-ECA7-482C-862C-5CD77B31B2DE}"/>
              </a:ext>
            </a:extLst>
          </p:cNvPr>
          <p:cNvCxnSpPr>
            <a:cxnSpLocks/>
          </p:cNvCxnSpPr>
          <p:nvPr/>
        </p:nvCxnSpPr>
        <p:spPr>
          <a:xfrm>
            <a:off x="2256140" y="2026043"/>
            <a:ext cx="316313" cy="0"/>
          </a:xfrm>
          <a:prstGeom prst="straightConnector1">
            <a:avLst/>
          </a:prstGeom>
          <a:ln w="38100">
            <a:solidFill>
              <a:srgbClr val="0EF698"/>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8064F01B-DF0D-42EE-B183-F45902B7D775}"/>
              </a:ext>
            </a:extLst>
          </p:cNvPr>
          <p:cNvCxnSpPr>
            <a:cxnSpLocks/>
          </p:cNvCxnSpPr>
          <p:nvPr/>
        </p:nvCxnSpPr>
        <p:spPr>
          <a:xfrm>
            <a:off x="2256140" y="4151075"/>
            <a:ext cx="316313" cy="0"/>
          </a:xfrm>
          <a:prstGeom prst="straightConnector1">
            <a:avLst/>
          </a:prstGeom>
          <a:ln w="38100">
            <a:solidFill>
              <a:schemeClr val="tx2">
                <a:lumMod val="75000"/>
              </a:schemeClr>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4" name="Imagen 3">
            <a:extLst>
              <a:ext uri="{FF2B5EF4-FFF2-40B4-BE49-F238E27FC236}">
                <a16:creationId xmlns:a16="http://schemas.microsoft.com/office/drawing/2014/main" id="{726DD2AA-40F9-43A7-81F5-4D46BD5170AE}"/>
              </a:ext>
            </a:extLst>
          </p:cNvPr>
          <p:cNvPicPr>
            <a:picLocks noChangeAspect="1"/>
          </p:cNvPicPr>
          <p:nvPr/>
        </p:nvPicPr>
        <p:blipFill>
          <a:blip r:embed="rId6"/>
          <a:stretch>
            <a:fillRect/>
          </a:stretch>
        </p:blipFill>
        <p:spPr>
          <a:xfrm>
            <a:off x="2560944" y="1777253"/>
            <a:ext cx="5230406" cy="2797998"/>
          </a:xfrm>
          <a:prstGeom prst="rect">
            <a:avLst/>
          </a:prstGeom>
        </p:spPr>
      </p:pic>
    </p:spTree>
    <p:extLst>
      <p:ext uri="{BB962C8B-B14F-4D97-AF65-F5344CB8AC3E}">
        <p14:creationId xmlns:p14="http://schemas.microsoft.com/office/powerpoint/2010/main" val="32742215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grpSp>
        <p:nvGrpSpPr>
          <p:cNvPr id="989" name="Google Shape;989;p42"/>
          <p:cNvGrpSpPr/>
          <p:nvPr/>
        </p:nvGrpSpPr>
        <p:grpSpPr>
          <a:xfrm>
            <a:off x="299286" y="189025"/>
            <a:ext cx="133205" cy="119344"/>
            <a:chOff x="222150" y="185025"/>
            <a:chExt cx="170100" cy="152400"/>
          </a:xfrm>
        </p:grpSpPr>
        <p:cxnSp>
          <p:nvCxnSpPr>
            <p:cNvPr id="990" name="Google Shape;990;p4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91" name="Google Shape;991;p4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92" name="Google Shape;992;p4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93" name="Google Shape;993;p42"/>
          <p:cNvGrpSpPr/>
          <p:nvPr/>
        </p:nvGrpSpPr>
        <p:grpSpPr>
          <a:xfrm>
            <a:off x="286625" y="3999999"/>
            <a:ext cx="145867" cy="958251"/>
            <a:chOff x="286625" y="3923799"/>
            <a:chExt cx="145867" cy="958251"/>
          </a:xfrm>
        </p:grpSpPr>
        <p:sp>
          <p:nvSpPr>
            <p:cNvPr id="994" name="Google Shape;994;p4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 name="Google Shape;995;p42"/>
            <p:cNvGrpSpPr/>
            <p:nvPr/>
          </p:nvGrpSpPr>
          <p:grpSpPr>
            <a:xfrm>
              <a:off x="298112" y="4342643"/>
              <a:ext cx="110182" cy="126862"/>
              <a:chOff x="281100" y="2027800"/>
              <a:chExt cx="140700" cy="162000"/>
            </a:xfrm>
          </p:grpSpPr>
          <p:sp>
            <p:nvSpPr>
              <p:cNvPr id="996" name="Google Shape;996;p4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7" name="Google Shape;997;p42"/>
              <p:cNvGrpSpPr/>
              <p:nvPr/>
            </p:nvGrpSpPr>
            <p:grpSpPr>
              <a:xfrm>
                <a:off x="308875" y="2088450"/>
                <a:ext cx="85200" cy="40700"/>
                <a:chOff x="308875" y="2087000"/>
                <a:chExt cx="85200" cy="40700"/>
              </a:xfrm>
            </p:grpSpPr>
            <p:cxnSp>
              <p:nvCxnSpPr>
                <p:cNvPr id="998" name="Google Shape;998;p4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99" name="Google Shape;999;p4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000" name="Google Shape;1000;p42"/>
            <p:cNvGrpSpPr/>
            <p:nvPr/>
          </p:nvGrpSpPr>
          <p:grpSpPr>
            <a:xfrm>
              <a:off x="286625" y="3923799"/>
              <a:ext cx="133200" cy="133200"/>
              <a:chOff x="286625" y="3648899"/>
              <a:chExt cx="133200" cy="133200"/>
            </a:xfrm>
          </p:grpSpPr>
          <p:sp>
            <p:nvSpPr>
              <p:cNvPr id="1001" name="Google Shape;1001;p4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2" name="Google Shape;1012;p42"/>
          <p:cNvSpPr txBox="1">
            <a:spLocks noGrp="1"/>
          </p:cNvSpPr>
          <p:nvPr>
            <p:ph type="title" idx="8"/>
          </p:nvPr>
        </p:nvSpPr>
        <p:spPr>
          <a:xfrm>
            <a:off x="525579" y="459837"/>
            <a:ext cx="8101271"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sz="2400" dirty="0"/>
              <a:t>/16.Crear una función que recibe un parámetro INTEGER.</a:t>
            </a:r>
          </a:p>
        </p:txBody>
      </p:sp>
      <p:sp>
        <p:nvSpPr>
          <p:cNvPr id="1065" name="Google Shape;1065;p42">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2">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2">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9" name="Google Shape;1069;p42"/>
          <p:cNvGrpSpPr/>
          <p:nvPr/>
        </p:nvGrpSpPr>
        <p:grpSpPr>
          <a:xfrm>
            <a:off x="8022050" y="752550"/>
            <a:ext cx="604800" cy="147600"/>
            <a:chOff x="7688649" y="828750"/>
            <a:chExt cx="604800" cy="147600"/>
          </a:xfrm>
          <a:solidFill>
            <a:schemeClr val="bg1"/>
          </a:solidFill>
        </p:grpSpPr>
        <p:sp>
          <p:nvSpPr>
            <p:cNvPr id="1070" name="Google Shape;1070;p42"/>
            <p:cNvSpPr/>
            <p:nvPr/>
          </p:nvSpPr>
          <p:spPr>
            <a:xfrm>
              <a:off x="81458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2"/>
            <p:cNvSpPr/>
            <p:nvPr/>
          </p:nvSpPr>
          <p:spPr>
            <a:xfrm>
              <a:off x="79172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2"/>
            <p:cNvSpPr/>
            <p:nvPr/>
          </p:nvSpPr>
          <p:spPr>
            <a:xfrm>
              <a:off x="76886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988;p42">
            <a:extLst>
              <a:ext uri="{FF2B5EF4-FFF2-40B4-BE49-F238E27FC236}">
                <a16:creationId xmlns:a16="http://schemas.microsoft.com/office/drawing/2014/main" id="{08D7B32B-E7C0-4A63-AC9D-A2187B3976CF}"/>
              </a:ext>
            </a:extLst>
          </p:cNvPr>
          <p:cNvSpPr txBox="1">
            <a:spLocks noGrp="1"/>
          </p:cNvSpPr>
          <p:nvPr>
            <p:ph type="subTitle" idx="1"/>
          </p:nvPr>
        </p:nvSpPr>
        <p:spPr>
          <a:xfrm>
            <a:off x="720000" y="109797"/>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dirty="0">
                <a:solidFill>
                  <a:schemeClr val="dk2"/>
                </a:solidFill>
                <a:latin typeface="Oswald"/>
                <a:ea typeface="Oswald"/>
                <a:cs typeface="Oswald"/>
                <a:sym typeface="Oswald"/>
              </a:rPr>
              <a:t>BDA-II</a:t>
            </a:r>
            <a:endParaRPr dirty="0">
              <a:solidFill>
                <a:schemeClr val="dk2"/>
              </a:solidFill>
              <a:latin typeface="Oswald"/>
              <a:ea typeface="Oswald"/>
              <a:cs typeface="Oswald"/>
              <a:sym typeface="Oswald"/>
            </a:endParaRPr>
          </a:p>
        </p:txBody>
      </p:sp>
      <p:sp>
        <p:nvSpPr>
          <p:cNvPr id="34" name="Google Shape;1003;p42">
            <a:hlinkClick r:id="rId5" action="ppaction://hlinksldjump"/>
            <a:extLst>
              <a:ext uri="{FF2B5EF4-FFF2-40B4-BE49-F238E27FC236}">
                <a16:creationId xmlns:a16="http://schemas.microsoft.com/office/drawing/2014/main" id="{D10F2A2C-0F7F-4414-AFA4-9EF63D0A8DBC}"/>
              </a:ext>
            </a:extLst>
          </p:cNvPr>
          <p:cNvSpPr txBox="1">
            <a:spLocks/>
          </p:cNvSpPr>
          <p:nvPr/>
        </p:nvSpPr>
        <p:spPr>
          <a:xfrm>
            <a:off x="7791350" y="4755900"/>
            <a:ext cx="1066200" cy="2778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Oswald"/>
              <a:buNone/>
              <a:defRPr sz="2000" b="1" i="0" u="none" strike="noStrike" cap="none">
                <a:solidFill>
                  <a:schemeClr val="dk2"/>
                </a:solidFill>
                <a:latin typeface="Oswald"/>
                <a:ea typeface="Oswald"/>
                <a:cs typeface="Oswald"/>
                <a:sym typeface="Oswald"/>
              </a:defRPr>
            </a:lvl1pPr>
            <a:lvl2pPr marR="0" lvl="1"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2pPr>
            <a:lvl3pPr marR="0" lvl="2"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3pPr>
            <a:lvl4pPr marR="0" lvl="3"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4pPr>
            <a:lvl5pPr marR="0" lvl="4"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5pPr>
            <a:lvl6pPr marR="0" lvl="5"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6pPr>
            <a:lvl7pPr marR="0" lvl="6"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7pPr>
            <a:lvl8pPr marR="0" lvl="7"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8pPr>
            <a:lvl9pPr marR="0" lvl="8"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9pPr>
          </a:lstStyle>
          <a:p>
            <a:pPr algn="r"/>
            <a:r>
              <a:rPr lang="es-ES" sz="1400">
                <a:solidFill>
                  <a:schemeClr val="accent3">
                    <a:lumMod val="60000"/>
                    <a:lumOff val="40000"/>
                  </a:schemeClr>
                </a:solidFill>
              </a:rPr>
              <a:t>MARIA DB</a:t>
            </a:r>
            <a:endParaRPr lang="es-ES" sz="1400" dirty="0">
              <a:solidFill>
                <a:schemeClr val="accent3">
                  <a:lumMod val="60000"/>
                  <a:lumOff val="40000"/>
                </a:schemeClr>
              </a:solidFill>
            </a:endParaRPr>
          </a:p>
        </p:txBody>
      </p:sp>
      <p:sp>
        <p:nvSpPr>
          <p:cNvPr id="35" name="Google Shape;1007;p42">
            <a:extLst>
              <a:ext uri="{FF2B5EF4-FFF2-40B4-BE49-F238E27FC236}">
                <a16:creationId xmlns:a16="http://schemas.microsoft.com/office/drawing/2014/main" id="{A1420B82-68ED-4B75-A3E4-69F45E4C97A8}"/>
              </a:ext>
            </a:extLst>
          </p:cNvPr>
          <p:cNvSpPr txBox="1">
            <a:spLocks/>
          </p:cNvSpPr>
          <p:nvPr/>
        </p:nvSpPr>
        <p:spPr>
          <a:xfrm>
            <a:off x="720000" y="981290"/>
            <a:ext cx="2500500" cy="39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Oswald"/>
              <a:buNone/>
              <a:defRPr sz="2000" b="1" i="0" u="none" strike="noStrike" cap="none">
                <a:solidFill>
                  <a:schemeClr val="dk2"/>
                </a:solidFill>
                <a:latin typeface="Oswald"/>
                <a:ea typeface="Oswald"/>
                <a:cs typeface="Oswald"/>
                <a:sym typeface="Oswald"/>
              </a:defRPr>
            </a:lvl1pPr>
            <a:lvl2pPr marR="0" lvl="1"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2pPr>
            <a:lvl3pPr marR="0" lvl="2"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3pPr>
            <a:lvl4pPr marR="0" lvl="3"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4pPr>
            <a:lvl5pPr marR="0" lvl="4"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5pPr>
            <a:lvl6pPr marR="0" lvl="5"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6pPr>
            <a:lvl7pPr marR="0" lvl="6"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7pPr>
            <a:lvl8pPr marR="0" lvl="7"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8pPr>
            <a:lvl9pPr marR="0" lvl="8"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9pPr>
          </a:lstStyle>
          <a:p>
            <a:r>
              <a:rPr lang="es-ES" dirty="0"/>
              <a:t>/SUGERENCIAS</a:t>
            </a:r>
          </a:p>
        </p:txBody>
      </p:sp>
      <p:sp>
        <p:nvSpPr>
          <p:cNvPr id="2" name="CuadroTexto 1">
            <a:extLst>
              <a:ext uri="{FF2B5EF4-FFF2-40B4-BE49-F238E27FC236}">
                <a16:creationId xmlns:a16="http://schemas.microsoft.com/office/drawing/2014/main" id="{8C365088-AD79-416E-8923-C9393A9324CC}"/>
              </a:ext>
            </a:extLst>
          </p:cNvPr>
          <p:cNvSpPr txBox="1"/>
          <p:nvPr/>
        </p:nvSpPr>
        <p:spPr>
          <a:xfrm>
            <a:off x="720000" y="1305993"/>
            <a:ext cx="3267660" cy="3539430"/>
          </a:xfrm>
          <a:prstGeom prst="rect">
            <a:avLst/>
          </a:prstGeom>
          <a:noFill/>
        </p:spPr>
        <p:txBody>
          <a:bodyPr wrap="square" rtlCol="0">
            <a:spAutoFit/>
          </a:bodyPr>
          <a:lstStyle/>
          <a:p>
            <a:r>
              <a:rPr lang="es-ES" dirty="0">
                <a:solidFill>
                  <a:schemeClr val="bg1"/>
                </a:solidFill>
              </a:rPr>
              <a:t>○ La función debe de retornar un texto(TEXT) como respuesta.</a:t>
            </a:r>
          </a:p>
          <a:p>
            <a:endParaRPr lang="es-ES" dirty="0">
              <a:solidFill>
                <a:schemeClr val="bg1"/>
              </a:solidFill>
            </a:endParaRPr>
          </a:p>
          <a:p>
            <a:r>
              <a:rPr lang="es-ES" dirty="0">
                <a:solidFill>
                  <a:schemeClr val="bg1"/>
                </a:solidFill>
              </a:rPr>
              <a:t>○ El parámetro es un valor numérico </a:t>
            </a:r>
            <a:r>
              <a:rPr lang="es-ES" dirty="0" err="1">
                <a:solidFill>
                  <a:schemeClr val="bg1"/>
                </a:solidFill>
              </a:rPr>
              <a:t>credit_number</a:t>
            </a:r>
            <a:r>
              <a:rPr lang="es-ES" dirty="0">
                <a:solidFill>
                  <a:schemeClr val="bg1"/>
                </a:solidFill>
              </a:rPr>
              <a:t>.</a:t>
            </a:r>
          </a:p>
          <a:p>
            <a:endParaRPr lang="es-ES" dirty="0">
              <a:solidFill>
                <a:schemeClr val="bg1"/>
              </a:solidFill>
            </a:endParaRPr>
          </a:p>
          <a:p>
            <a:r>
              <a:rPr lang="es-ES" dirty="0">
                <a:solidFill>
                  <a:schemeClr val="bg1"/>
                </a:solidFill>
              </a:rPr>
              <a:t>○ Si es mayor a 50000 es PLATINIUM.</a:t>
            </a:r>
          </a:p>
          <a:p>
            <a:endParaRPr lang="es-ES" dirty="0">
              <a:solidFill>
                <a:schemeClr val="bg1"/>
              </a:solidFill>
            </a:endParaRPr>
          </a:p>
          <a:p>
            <a:r>
              <a:rPr lang="es-ES" dirty="0">
                <a:solidFill>
                  <a:schemeClr val="bg1"/>
                </a:solidFill>
              </a:rPr>
              <a:t>○ Si es mayor igual a 10000 y menor igual a 50000 es GOLD.</a:t>
            </a:r>
          </a:p>
          <a:p>
            <a:r>
              <a:rPr lang="es-ES" dirty="0">
                <a:solidFill>
                  <a:schemeClr val="bg1"/>
                </a:solidFill>
              </a:rPr>
              <a:t>○ Si es menor a 10000 es SILVER</a:t>
            </a:r>
          </a:p>
          <a:p>
            <a:endParaRPr lang="es-ES" dirty="0">
              <a:solidFill>
                <a:schemeClr val="bg1"/>
              </a:solidFill>
            </a:endParaRPr>
          </a:p>
          <a:p>
            <a:r>
              <a:rPr lang="es-ES" dirty="0">
                <a:solidFill>
                  <a:schemeClr val="bg1"/>
                </a:solidFill>
              </a:rPr>
              <a:t>○ La función debe retornar indicando si ese cliente es PLATINUM, GOLD o</a:t>
            </a:r>
          </a:p>
          <a:p>
            <a:r>
              <a:rPr lang="es-ES" dirty="0">
                <a:solidFill>
                  <a:schemeClr val="bg1"/>
                </a:solidFill>
              </a:rPr>
              <a:t>SILVER en base al valor del </a:t>
            </a:r>
            <a:r>
              <a:rPr lang="es-ES" dirty="0" err="1">
                <a:solidFill>
                  <a:schemeClr val="bg1"/>
                </a:solidFill>
              </a:rPr>
              <a:t>credit_number</a:t>
            </a:r>
            <a:r>
              <a:rPr lang="es-ES" dirty="0">
                <a:solidFill>
                  <a:schemeClr val="bg1"/>
                </a:solidFill>
              </a:rPr>
              <a:t>.</a:t>
            </a:r>
          </a:p>
        </p:txBody>
      </p:sp>
      <p:pic>
        <p:nvPicPr>
          <p:cNvPr id="5" name="Imagen 4">
            <a:extLst>
              <a:ext uri="{FF2B5EF4-FFF2-40B4-BE49-F238E27FC236}">
                <a16:creationId xmlns:a16="http://schemas.microsoft.com/office/drawing/2014/main" id="{DE2C45EA-167D-4DE9-A97B-AA15E1895301}"/>
              </a:ext>
            </a:extLst>
          </p:cNvPr>
          <p:cNvPicPr>
            <a:picLocks noChangeAspect="1"/>
          </p:cNvPicPr>
          <p:nvPr/>
        </p:nvPicPr>
        <p:blipFill>
          <a:blip r:embed="rId6"/>
          <a:stretch>
            <a:fillRect/>
          </a:stretch>
        </p:blipFill>
        <p:spPr>
          <a:xfrm>
            <a:off x="3952500" y="1325250"/>
            <a:ext cx="4914900" cy="3276600"/>
          </a:xfrm>
          <a:prstGeom prst="rect">
            <a:avLst/>
          </a:prstGeom>
        </p:spPr>
      </p:pic>
    </p:spTree>
    <p:extLst>
      <p:ext uri="{BB962C8B-B14F-4D97-AF65-F5344CB8AC3E}">
        <p14:creationId xmlns:p14="http://schemas.microsoft.com/office/powerpoint/2010/main" val="29296684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grpSp>
        <p:nvGrpSpPr>
          <p:cNvPr id="989" name="Google Shape;989;p42"/>
          <p:cNvGrpSpPr/>
          <p:nvPr/>
        </p:nvGrpSpPr>
        <p:grpSpPr>
          <a:xfrm>
            <a:off x="299286" y="189025"/>
            <a:ext cx="133205" cy="119344"/>
            <a:chOff x="222150" y="185025"/>
            <a:chExt cx="170100" cy="152400"/>
          </a:xfrm>
        </p:grpSpPr>
        <p:cxnSp>
          <p:nvCxnSpPr>
            <p:cNvPr id="990" name="Google Shape;990;p4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91" name="Google Shape;991;p4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92" name="Google Shape;992;p4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93" name="Google Shape;993;p42"/>
          <p:cNvGrpSpPr/>
          <p:nvPr/>
        </p:nvGrpSpPr>
        <p:grpSpPr>
          <a:xfrm>
            <a:off x="286625" y="3999999"/>
            <a:ext cx="145867" cy="958251"/>
            <a:chOff x="286625" y="3923799"/>
            <a:chExt cx="145867" cy="958251"/>
          </a:xfrm>
        </p:grpSpPr>
        <p:sp>
          <p:nvSpPr>
            <p:cNvPr id="994" name="Google Shape;994;p4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 name="Google Shape;995;p42"/>
            <p:cNvGrpSpPr/>
            <p:nvPr/>
          </p:nvGrpSpPr>
          <p:grpSpPr>
            <a:xfrm>
              <a:off x="298112" y="4342643"/>
              <a:ext cx="110182" cy="126862"/>
              <a:chOff x="281100" y="2027800"/>
              <a:chExt cx="140700" cy="162000"/>
            </a:xfrm>
          </p:grpSpPr>
          <p:sp>
            <p:nvSpPr>
              <p:cNvPr id="996" name="Google Shape;996;p4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7" name="Google Shape;997;p42"/>
              <p:cNvGrpSpPr/>
              <p:nvPr/>
            </p:nvGrpSpPr>
            <p:grpSpPr>
              <a:xfrm>
                <a:off x="308875" y="2088450"/>
                <a:ext cx="85200" cy="40700"/>
                <a:chOff x="308875" y="2087000"/>
                <a:chExt cx="85200" cy="40700"/>
              </a:xfrm>
            </p:grpSpPr>
            <p:cxnSp>
              <p:nvCxnSpPr>
                <p:cNvPr id="998" name="Google Shape;998;p4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99" name="Google Shape;999;p4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000" name="Google Shape;1000;p42"/>
            <p:cNvGrpSpPr/>
            <p:nvPr/>
          </p:nvGrpSpPr>
          <p:grpSpPr>
            <a:xfrm>
              <a:off x="286625" y="3923799"/>
              <a:ext cx="133200" cy="133200"/>
              <a:chOff x="286625" y="3648899"/>
              <a:chExt cx="133200" cy="133200"/>
            </a:xfrm>
          </p:grpSpPr>
          <p:sp>
            <p:nvSpPr>
              <p:cNvPr id="1001" name="Google Shape;1001;p4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2" name="Google Shape;1012;p42"/>
          <p:cNvSpPr txBox="1">
            <a:spLocks noGrp="1"/>
          </p:cNvSpPr>
          <p:nvPr>
            <p:ph type="title" idx="8"/>
          </p:nvPr>
        </p:nvSpPr>
        <p:spPr>
          <a:xfrm>
            <a:off x="525579" y="459837"/>
            <a:ext cx="8101271"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sz="2400" dirty="0"/>
              <a:t>/16.Crear una función que recibe un parámetro INTEGER.</a:t>
            </a:r>
          </a:p>
        </p:txBody>
      </p:sp>
      <p:sp>
        <p:nvSpPr>
          <p:cNvPr id="1065" name="Google Shape;1065;p42">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2">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2">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9" name="Google Shape;1069;p42"/>
          <p:cNvGrpSpPr/>
          <p:nvPr/>
        </p:nvGrpSpPr>
        <p:grpSpPr>
          <a:xfrm>
            <a:off x="8022050" y="752550"/>
            <a:ext cx="604800" cy="147600"/>
            <a:chOff x="7688649" y="828750"/>
            <a:chExt cx="604800" cy="147600"/>
          </a:xfrm>
          <a:solidFill>
            <a:schemeClr val="bg1"/>
          </a:solidFill>
        </p:grpSpPr>
        <p:sp>
          <p:nvSpPr>
            <p:cNvPr id="1070" name="Google Shape;1070;p42"/>
            <p:cNvSpPr/>
            <p:nvPr/>
          </p:nvSpPr>
          <p:spPr>
            <a:xfrm>
              <a:off x="81458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2"/>
            <p:cNvSpPr/>
            <p:nvPr/>
          </p:nvSpPr>
          <p:spPr>
            <a:xfrm>
              <a:off x="79172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2"/>
            <p:cNvSpPr/>
            <p:nvPr/>
          </p:nvSpPr>
          <p:spPr>
            <a:xfrm>
              <a:off x="76886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988;p42">
            <a:extLst>
              <a:ext uri="{FF2B5EF4-FFF2-40B4-BE49-F238E27FC236}">
                <a16:creationId xmlns:a16="http://schemas.microsoft.com/office/drawing/2014/main" id="{08D7B32B-E7C0-4A63-AC9D-A2187B3976CF}"/>
              </a:ext>
            </a:extLst>
          </p:cNvPr>
          <p:cNvSpPr txBox="1">
            <a:spLocks noGrp="1"/>
          </p:cNvSpPr>
          <p:nvPr>
            <p:ph type="subTitle" idx="1"/>
          </p:nvPr>
        </p:nvSpPr>
        <p:spPr>
          <a:xfrm>
            <a:off x="720000" y="109797"/>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dirty="0">
                <a:solidFill>
                  <a:schemeClr val="dk2"/>
                </a:solidFill>
                <a:latin typeface="Oswald"/>
                <a:ea typeface="Oswald"/>
                <a:cs typeface="Oswald"/>
                <a:sym typeface="Oswald"/>
              </a:rPr>
              <a:t>BDA-II</a:t>
            </a:r>
            <a:endParaRPr dirty="0">
              <a:solidFill>
                <a:schemeClr val="dk2"/>
              </a:solidFill>
              <a:latin typeface="Oswald"/>
              <a:ea typeface="Oswald"/>
              <a:cs typeface="Oswald"/>
              <a:sym typeface="Oswald"/>
            </a:endParaRPr>
          </a:p>
        </p:txBody>
      </p:sp>
      <p:sp>
        <p:nvSpPr>
          <p:cNvPr id="34" name="Google Shape;1003;p42">
            <a:hlinkClick r:id="rId5" action="ppaction://hlinksldjump"/>
            <a:extLst>
              <a:ext uri="{FF2B5EF4-FFF2-40B4-BE49-F238E27FC236}">
                <a16:creationId xmlns:a16="http://schemas.microsoft.com/office/drawing/2014/main" id="{D10F2A2C-0F7F-4414-AFA4-9EF63D0A8DBC}"/>
              </a:ext>
            </a:extLst>
          </p:cNvPr>
          <p:cNvSpPr txBox="1">
            <a:spLocks/>
          </p:cNvSpPr>
          <p:nvPr/>
        </p:nvSpPr>
        <p:spPr>
          <a:xfrm>
            <a:off x="7791350" y="4755900"/>
            <a:ext cx="1066200" cy="2778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Oswald"/>
              <a:buNone/>
              <a:defRPr sz="2000" b="1" i="0" u="none" strike="noStrike" cap="none">
                <a:solidFill>
                  <a:schemeClr val="dk2"/>
                </a:solidFill>
                <a:latin typeface="Oswald"/>
                <a:ea typeface="Oswald"/>
                <a:cs typeface="Oswald"/>
                <a:sym typeface="Oswald"/>
              </a:defRPr>
            </a:lvl1pPr>
            <a:lvl2pPr marR="0" lvl="1"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2pPr>
            <a:lvl3pPr marR="0" lvl="2"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3pPr>
            <a:lvl4pPr marR="0" lvl="3"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4pPr>
            <a:lvl5pPr marR="0" lvl="4"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5pPr>
            <a:lvl6pPr marR="0" lvl="5"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6pPr>
            <a:lvl7pPr marR="0" lvl="6"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7pPr>
            <a:lvl8pPr marR="0" lvl="7"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8pPr>
            <a:lvl9pPr marR="0" lvl="8"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9pPr>
          </a:lstStyle>
          <a:p>
            <a:pPr algn="r"/>
            <a:r>
              <a:rPr lang="es-ES" sz="1400">
                <a:solidFill>
                  <a:schemeClr val="accent3">
                    <a:lumMod val="60000"/>
                    <a:lumOff val="40000"/>
                  </a:schemeClr>
                </a:solidFill>
              </a:rPr>
              <a:t>MARIA DB</a:t>
            </a:r>
            <a:endParaRPr lang="es-ES" sz="1400" dirty="0">
              <a:solidFill>
                <a:schemeClr val="accent3">
                  <a:lumMod val="60000"/>
                  <a:lumOff val="40000"/>
                </a:schemeClr>
              </a:solidFill>
            </a:endParaRPr>
          </a:p>
        </p:txBody>
      </p:sp>
      <p:pic>
        <p:nvPicPr>
          <p:cNvPr id="4" name="Imagen 3">
            <a:extLst>
              <a:ext uri="{FF2B5EF4-FFF2-40B4-BE49-F238E27FC236}">
                <a16:creationId xmlns:a16="http://schemas.microsoft.com/office/drawing/2014/main" id="{AD38610B-053D-4692-849D-1DE096FED777}"/>
              </a:ext>
            </a:extLst>
          </p:cNvPr>
          <p:cNvPicPr>
            <a:picLocks noChangeAspect="1"/>
          </p:cNvPicPr>
          <p:nvPr/>
        </p:nvPicPr>
        <p:blipFill>
          <a:blip r:embed="rId6"/>
          <a:stretch>
            <a:fillRect/>
          </a:stretch>
        </p:blipFill>
        <p:spPr>
          <a:xfrm>
            <a:off x="525579" y="1291217"/>
            <a:ext cx="4914900" cy="3143250"/>
          </a:xfrm>
          <a:prstGeom prst="rect">
            <a:avLst/>
          </a:prstGeom>
        </p:spPr>
      </p:pic>
      <p:pic>
        <p:nvPicPr>
          <p:cNvPr id="6" name="Imagen 5">
            <a:extLst>
              <a:ext uri="{FF2B5EF4-FFF2-40B4-BE49-F238E27FC236}">
                <a16:creationId xmlns:a16="http://schemas.microsoft.com/office/drawing/2014/main" id="{610BB778-4898-41D3-A626-03DE3F53ECCA}"/>
              </a:ext>
            </a:extLst>
          </p:cNvPr>
          <p:cNvPicPr>
            <a:picLocks noChangeAspect="1"/>
          </p:cNvPicPr>
          <p:nvPr/>
        </p:nvPicPr>
        <p:blipFill>
          <a:blip r:embed="rId7"/>
          <a:stretch>
            <a:fillRect/>
          </a:stretch>
        </p:blipFill>
        <p:spPr>
          <a:xfrm>
            <a:off x="5440479" y="1942200"/>
            <a:ext cx="3533775" cy="1771650"/>
          </a:xfrm>
          <a:prstGeom prst="rect">
            <a:avLst/>
          </a:prstGeom>
        </p:spPr>
      </p:pic>
      <p:sp>
        <p:nvSpPr>
          <p:cNvPr id="32" name="Subtítulo 9">
            <a:extLst>
              <a:ext uri="{FF2B5EF4-FFF2-40B4-BE49-F238E27FC236}">
                <a16:creationId xmlns:a16="http://schemas.microsoft.com/office/drawing/2014/main" id="{DDED40F2-E691-45E8-84DF-6349D95FF657}"/>
              </a:ext>
            </a:extLst>
          </p:cNvPr>
          <p:cNvSpPr txBox="1">
            <a:spLocks/>
          </p:cNvSpPr>
          <p:nvPr/>
        </p:nvSpPr>
        <p:spPr>
          <a:xfrm>
            <a:off x="3828151" y="1513389"/>
            <a:ext cx="1487698" cy="8576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1pPr>
            <a:lvl2pPr marL="914400" marR="0" lvl="1"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2pPr>
            <a:lvl3pPr marL="1371600" marR="0" lvl="2"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3pPr>
            <a:lvl4pPr marL="1828800" marR="0" lvl="3"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4pPr>
            <a:lvl5pPr marL="2286000" marR="0" lvl="4"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5pPr>
            <a:lvl6pPr marL="2743200" marR="0" lvl="5"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6pPr>
            <a:lvl7pPr marL="3200400" marR="0" lvl="6"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7pPr>
            <a:lvl8pPr marL="3657600" marR="0" lvl="7"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8pPr>
            <a:lvl9pPr marL="4114800" marR="0" lvl="8"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9pPr>
          </a:lstStyle>
          <a:p>
            <a:pPr algn="r"/>
            <a:r>
              <a:rPr lang="es-MX" sz="1000" dirty="0">
                <a:solidFill>
                  <a:srgbClr val="0EF698"/>
                </a:solidFill>
              </a:rPr>
              <a:t>Código que Resuelve el Problema</a:t>
            </a:r>
          </a:p>
        </p:txBody>
      </p:sp>
      <p:sp>
        <p:nvSpPr>
          <p:cNvPr id="33" name="Subtítulo 9">
            <a:extLst>
              <a:ext uri="{FF2B5EF4-FFF2-40B4-BE49-F238E27FC236}">
                <a16:creationId xmlns:a16="http://schemas.microsoft.com/office/drawing/2014/main" id="{D6EC74CA-4D7C-46B2-89C5-D4439B0F9B1E}"/>
              </a:ext>
            </a:extLst>
          </p:cNvPr>
          <p:cNvSpPr txBox="1">
            <a:spLocks/>
          </p:cNvSpPr>
          <p:nvPr/>
        </p:nvSpPr>
        <p:spPr>
          <a:xfrm>
            <a:off x="6055767" y="3507212"/>
            <a:ext cx="1966283" cy="8576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1pPr>
            <a:lvl2pPr marL="914400" marR="0" lvl="1"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2pPr>
            <a:lvl3pPr marL="1371600" marR="0" lvl="2"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3pPr>
            <a:lvl4pPr marL="1828800" marR="0" lvl="3"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4pPr>
            <a:lvl5pPr marL="2286000" marR="0" lvl="4"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5pPr>
            <a:lvl6pPr marL="2743200" marR="0" lvl="5"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6pPr>
            <a:lvl7pPr marL="3200400" marR="0" lvl="6"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7pPr>
            <a:lvl8pPr marL="3657600" marR="0" lvl="7"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8pPr>
            <a:lvl9pPr marL="4114800" marR="0" lvl="8"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9pPr>
          </a:lstStyle>
          <a:p>
            <a:pPr algn="r"/>
            <a:r>
              <a:rPr lang="es-MX" sz="1000" dirty="0">
                <a:solidFill>
                  <a:schemeClr val="bg1">
                    <a:lumMod val="95000"/>
                  </a:schemeClr>
                </a:solidFill>
              </a:rPr>
              <a:t>Llamado de Función y Muestra Consola</a:t>
            </a:r>
          </a:p>
        </p:txBody>
      </p:sp>
    </p:spTree>
    <p:extLst>
      <p:ext uri="{BB962C8B-B14F-4D97-AF65-F5344CB8AC3E}">
        <p14:creationId xmlns:p14="http://schemas.microsoft.com/office/powerpoint/2010/main" val="31601669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grpSp>
        <p:nvGrpSpPr>
          <p:cNvPr id="989" name="Google Shape;989;p42"/>
          <p:cNvGrpSpPr/>
          <p:nvPr/>
        </p:nvGrpSpPr>
        <p:grpSpPr>
          <a:xfrm>
            <a:off x="299286" y="189025"/>
            <a:ext cx="133205" cy="119344"/>
            <a:chOff x="222150" y="185025"/>
            <a:chExt cx="170100" cy="152400"/>
          </a:xfrm>
        </p:grpSpPr>
        <p:cxnSp>
          <p:nvCxnSpPr>
            <p:cNvPr id="990" name="Google Shape;990;p4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91" name="Google Shape;991;p4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92" name="Google Shape;992;p4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93" name="Google Shape;993;p42"/>
          <p:cNvGrpSpPr/>
          <p:nvPr/>
        </p:nvGrpSpPr>
        <p:grpSpPr>
          <a:xfrm>
            <a:off x="286625" y="3999999"/>
            <a:ext cx="145867" cy="958251"/>
            <a:chOff x="286625" y="3923799"/>
            <a:chExt cx="145867" cy="958251"/>
          </a:xfrm>
        </p:grpSpPr>
        <p:sp>
          <p:nvSpPr>
            <p:cNvPr id="994" name="Google Shape;994;p4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 name="Google Shape;995;p42"/>
            <p:cNvGrpSpPr/>
            <p:nvPr/>
          </p:nvGrpSpPr>
          <p:grpSpPr>
            <a:xfrm>
              <a:off x="298112" y="4342643"/>
              <a:ext cx="110182" cy="126862"/>
              <a:chOff x="281100" y="2027800"/>
              <a:chExt cx="140700" cy="162000"/>
            </a:xfrm>
          </p:grpSpPr>
          <p:sp>
            <p:nvSpPr>
              <p:cNvPr id="996" name="Google Shape;996;p4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7" name="Google Shape;997;p42"/>
              <p:cNvGrpSpPr/>
              <p:nvPr/>
            </p:nvGrpSpPr>
            <p:grpSpPr>
              <a:xfrm>
                <a:off x="308875" y="2088450"/>
                <a:ext cx="85200" cy="40700"/>
                <a:chOff x="308875" y="2087000"/>
                <a:chExt cx="85200" cy="40700"/>
              </a:xfrm>
            </p:grpSpPr>
            <p:cxnSp>
              <p:nvCxnSpPr>
                <p:cNvPr id="998" name="Google Shape;998;p4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99" name="Google Shape;999;p4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000" name="Google Shape;1000;p42"/>
            <p:cNvGrpSpPr/>
            <p:nvPr/>
          </p:nvGrpSpPr>
          <p:grpSpPr>
            <a:xfrm>
              <a:off x="286625" y="3923799"/>
              <a:ext cx="133200" cy="133200"/>
              <a:chOff x="286625" y="3648899"/>
              <a:chExt cx="133200" cy="133200"/>
            </a:xfrm>
          </p:grpSpPr>
          <p:sp>
            <p:nvSpPr>
              <p:cNvPr id="1001" name="Google Shape;1001;p4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2" name="Google Shape;1012;p42"/>
          <p:cNvSpPr txBox="1">
            <a:spLocks noGrp="1"/>
          </p:cNvSpPr>
          <p:nvPr>
            <p:ph type="title" idx="8"/>
          </p:nvPr>
        </p:nvSpPr>
        <p:spPr>
          <a:xfrm>
            <a:off x="525579" y="459837"/>
            <a:ext cx="8101271"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sz="2000" dirty="0"/>
              <a:t>/17. Crear una función que recibe 2 parámetros VARCHAR(20), VARCHAR(20).</a:t>
            </a:r>
          </a:p>
        </p:txBody>
      </p:sp>
      <p:sp>
        <p:nvSpPr>
          <p:cNvPr id="1065" name="Google Shape;1065;p42">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2">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2">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9" name="Google Shape;1069;p42"/>
          <p:cNvGrpSpPr/>
          <p:nvPr/>
        </p:nvGrpSpPr>
        <p:grpSpPr>
          <a:xfrm>
            <a:off x="8022050" y="752550"/>
            <a:ext cx="604800" cy="147600"/>
            <a:chOff x="7688649" y="828750"/>
            <a:chExt cx="604800" cy="147600"/>
          </a:xfrm>
          <a:solidFill>
            <a:schemeClr val="bg1"/>
          </a:solidFill>
        </p:grpSpPr>
        <p:sp>
          <p:nvSpPr>
            <p:cNvPr id="1070" name="Google Shape;1070;p42"/>
            <p:cNvSpPr/>
            <p:nvPr/>
          </p:nvSpPr>
          <p:spPr>
            <a:xfrm>
              <a:off x="81458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2"/>
            <p:cNvSpPr/>
            <p:nvPr/>
          </p:nvSpPr>
          <p:spPr>
            <a:xfrm>
              <a:off x="79172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2"/>
            <p:cNvSpPr/>
            <p:nvPr/>
          </p:nvSpPr>
          <p:spPr>
            <a:xfrm>
              <a:off x="76886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988;p42">
            <a:extLst>
              <a:ext uri="{FF2B5EF4-FFF2-40B4-BE49-F238E27FC236}">
                <a16:creationId xmlns:a16="http://schemas.microsoft.com/office/drawing/2014/main" id="{08D7B32B-E7C0-4A63-AC9D-A2187B3976CF}"/>
              </a:ext>
            </a:extLst>
          </p:cNvPr>
          <p:cNvSpPr txBox="1">
            <a:spLocks noGrp="1"/>
          </p:cNvSpPr>
          <p:nvPr>
            <p:ph type="subTitle" idx="1"/>
          </p:nvPr>
        </p:nvSpPr>
        <p:spPr>
          <a:xfrm>
            <a:off x="720000" y="109797"/>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dirty="0">
                <a:solidFill>
                  <a:schemeClr val="dk2"/>
                </a:solidFill>
                <a:latin typeface="Oswald"/>
                <a:ea typeface="Oswald"/>
                <a:cs typeface="Oswald"/>
                <a:sym typeface="Oswald"/>
              </a:rPr>
              <a:t>BDA-II</a:t>
            </a:r>
            <a:endParaRPr dirty="0">
              <a:solidFill>
                <a:schemeClr val="dk2"/>
              </a:solidFill>
              <a:latin typeface="Oswald"/>
              <a:ea typeface="Oswald"/>
              <a:cs typeface="Oswald"/>
              <a:sym typeface="Oswald"/>
            </a:endParaRPr>
          </a:p>
        </p:txBody>
      </p:sp>
      <p:sp>
        <p:nvSpPr>
          <p:cNvPr id="34" name="Google Shape;1003;p42">
            <a:hlinkClick r:id="rId5" action="ppaction://hlinksldjump"/>
            <a:extLst>
              <a:ext uri="{FF2B5EF4-FFF2-40B4-BE49-F238E27FC236}">
                <a16:creationId xmlns:a16="http://schemas.microsoft.com/office/drawing/2014/main" id="{D10F2A2C-0F7F-4414-AFA4-9EF63D0A8DBC}"/>
              </a:ext>
            </a:extLst>
          </p:cNvPr>
          <p:cNvSpPr txBox="1">
            <a:spLocks/>
          </p:cNvSpPr>
          <p:nvPr/>
        </p:nvSpPr>
        <p:spPr>
          <a:xfrm>
            <a:off x="7791350" y="4755900"/>
            <a:ext cx="1066200" cy="2778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Oswald"/>
              <a:buNone/>
              <a:defRPr sz="2000" b="1" i="0" u="none" strike="noStrike" cap="none">
                <a:solidFill>
                  <a:schemeClr val="dk2"/>
                </a:solidFill>
                <a:latin typeface="Oswald"/>
                <a:ea typeface="Oswald"/>
                <a:cs typeface="Oswald"/>
                <a:sym typeface="Oswald"/>
              </a:defRPr>
            </a:lvl1pPr>
            <a:lvl2pPr marR="0" lvl="1"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2pPr>
            <a:lvl3pPr marR="0" lvl="2"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3pPr>
            <a:lvl4pPr marR="0" lvl="3"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4pPr>
            <a:lvl5pPr marR="0" lvl="4"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5pPr>
            <a:lvl6pPr marR="0" lvl="5"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6pPr>
            <a:lvl7pPr marR="0" lvl="6"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7pPr>
            <a:lvl8pPr marR="0" lvl="7"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8pPr>
            <a:lvl9pPr marR="0" lvl="8"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9pPr>
          </a:lstStyle>
          <a:p>
            <a:pPr algn="r"/>
            <a:r>
              <a:rPr lang="es-ES" sz="1400">
                <a:solidFill>
                  <a:schemeClr val="accent3">
                    <a:lumMod val="60000"/>
                    <a:lumOff val="40000"/>
                  </a:schemeClr>
                </a:solidFill>
              </a:rPr>
              <a:t>MARIA DB</a:t>
            </a:r>
            <a:endParaRPr lang="es-ES" sz="1400" dirty="0">
              <a:solidFill>
                <a:schemeClr val="accent3">
                  <a:lumMod val="60000"/>
                  <a:lumOff val="40000"/>
                </a:schemeClr>
              </a:solidFill>
            </a:endParaRPr>
          </a:p>
        </p:txBody>
      </p:sp>
      <p:sp>
        <p:nvSpPr>
          <p:cNvPr id="35" name="Google Shape;1007;p42">
            <a:extLst>
              <a:ext uri="{FF2B5EF4-FFF2-40B4-BE49-F238E27FC236}">
                <a16:creationId xmlns:a16="http://schemas.microsoft.com/office/drawing/2014/main" id="{A1420B82-68ED-4B75-A3E4-69F45E4C97A8}"/>
              </a:ext>
            </a:extLst>
          </p:cNvPr>
          <p:cNvSpPr txBox="1">
            <a:spLocks/>
          </p:cNvSpPr>
          <p:nvPr/>
        </p:nvSpPr>
        <p:spPr>
          <a:xfrm>
            <a:off x="3722844" y="1288526"/>
            <a:ext cx="2500500" cy="39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Oswald"/>
              <a:buNone/>
              <a:defRPr sz="2000" b="1" i="0" u="none" strike="noStrike" cap="none">
                <a:solidFill>
                  <a:schemeClr val="dk2"/>
                </a:solidFill>
                <a:latin typeface="Oswald"/>
                <a:ea typeface="Oswald"/>
                <a:cs typeface="Oswald"/>
                <a:sym typeface="Oswald"/>
              </a:defRPr>
            </a:lvl1pPr>
            <a:lvl2pPr marR="0" lvl="1"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2pPr>
            <a:lvl3pPr marR="0" lvl="2"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3pPr>
            <a:lvl4pPr marR="0" lvl="3"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4pPr>
            <a:lvl5pPr marR="0" lvl="4"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5pPr>
            <a:lvl6pPr marR="0" lvl="5"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6pPr>
            <a:lvl7pPr marR="0" lvl="6"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7pPr>
            <a:lvl8pPr marR="0" lvl="7"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8pPr>
            <a:lvl9pPr marR="0" lvl="8"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9pPr>
          </a:lstStyle>
          <a:p>
            <a:r>
              <a:rPr lang="es-ES" dirty="0"/>
              <a:t>/SUGERENCIAS</a:t>
            </a:r>
          </a:p>
        </p:txBody>
      </p:sp>
      <p:sp>
        <p:nvSpPr>
          <p:cNvPr id="2" name="CuadroTexto 1">
            <a:extLst>
              <a:ext uri="{FF2B5EF4-FFF2-40B4-BE49-F238E27FC236}">
                <a16:creationId xmlns:a16="http://schemas.microsoft.com/office/drawing/2014/main" id="{8C365088-AD79-416E-8923-C9393A9324CC}"/>
              </a:ext>
            </a:extLst>
          </p:cNvPr>
          <p:cNvSpPr txBox="1"/>
          <p:nvPr/>
        </p:nvSpPr>
        <p:spPr>
          <a:xfrm>
            <a:off x="847175" y="1864537"/>
            <a:ext cx="7449650" cy="1600438"/>
          </a:xfrm>
          <a:prstGeom prst="rect">
            <a:avLst/>
          </a:prstGeom>
          <a:noFill/>
        </p:spPr>
        <p:txBody>
          <a:bodyPr wrap="square" rtlCol="0">
            <a:spAutoFit/>
          </a:bodyPr>
          <a:lstStyle/>
          <a:p>
            <a:r>
              <a:rPr lang="es-ES" dirty="0">
                <a:solidFill>
                  <a:schemeClr val="bg1"/>
                </a:solidFill>
              </a:rPr>
              <a:t>● La función debe de retornar un texto TEXT como respuesta.</a:t>
            </a:r>
          </a:p>
          <a:p>
            <a:r>
              <a:rPr lang="es-ES" dirty="0">
                <a:solidFill>
                  <a:schemeClr val="bg1"/>
                </a:solidFill>
              </a:rPr>
              <a:t>● Si las cadenas fueran “TALLER DBA II” y la segunda cadena fuese “GESTION</a:t>
            </a:r>
          </a:p>
          <a:p>
            <a:r>
              <a:rPr lang="es-ES" dirty="0">
                <a:solidFill>
                  <a:schemeClr val="bg1"/>
                </a:solidFill>
              </a:rPr>
              <a:t>2023”.</a:t>
            </a:r>
          </a:p>
          <a:p>
            <a:r>
              <a:rPr lang="es-ES" dirty="0">
                <a:solidFill>
                  <a:schemeClr val="bg1"/>
                </a:solidFill>
              </a:rPr>
              <a:t>● La nueva cadena debería ser “TLLR DB -GSTN 2023”.</a:t>
            </a:r>
          </a:p>
          <a:p>
            <a:r>
              <a:rPr lang="es-ES" dirty="0">
                <a:solidFill>
                  <a:schemeClr val="bg1"/>
                </a:solidFill>
              </a:rPr>
              <a:t>● La nueva cadena es resultado de la concatenación de todos los valores</a:t>
            </a:r>
          </a:p>
          <a:p>
            <a:r>
              <a:rPr lang="es-ES" dirty="0">
                <a:solidFill>
                  <a:schemeClr val="bg1"/>
                </a:solidFill>
              </a:rPr>
              <a:t>distintos a las vocales.</a:t>
            </a:r>
          </a:p>
          <a:p>
            <a:r>
              <a:rPr lang="es-ES" dirty="0">
                <a:solidFill>
                  <a:schemeClr val="bg1"/>
                </a:solidFill>
              </a:rPr>
              <a:t>● Retornar la nueva cadena concatenada.</a:t>
            </a:r>
          </a:p>
        </p:txBody>
      </p:sp>
    </p:spTree>
    <p:extLst>
      <p:ext uri="{BB962C8B-B14F-4D97-AF65-F5344CB8AC3E}">
        <p14:creationId xmlns:p14="http://schemas.microsoft.com/office/powerpoint/2010/main" val="14726549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grpSp>
        <p:nvGrpSpPr>
          <p:cNvPr id="989" name="Google Shape;989;p42"/>
          <p:cNvGrpSpPr/>
          <p:nvPr/>
        </p:nvGrpSpPr>
        <p:grpSpPr>
          <a:xfrm>
            <a:off x="299286" y="189025"/>
            <a:ext cx="133205" cy="119344"/>
            <a:chOff x="222150" y="185025"/>
            <a:chExt cx="170100" cy="152400"/>
          </a:xfrm>
        </p:grpSpPr>
        <p:cxnSp>
          <p:nvCxnSpPr>
            <p:cNvPr id="990" name="Google Shape;990;p4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91" name="Google Shape;991;p4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92" name="Google Shape;992;p4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93" name="Google Shape;993;p42"/>
          <p:cNvGrpSpPr/>
          <p:nvPr/>
        </p:nvGrpSpPr>
        <p:grpSpPr>
          <a:xfrm>
            <a:off x="286625" y="3999999"/>
            <a:ext cx="145867" cy="958251"/>
            <a:chOff x="286625" y="3923799"/>
            <a:chExt cx="145867" cy="958251"/>
          </a:xfrm>
        </p:grpSpPr>
        <p:sp>
          <p:nvSpPr>
            <p:cNvPr id="994" name="Google Shape;994;p4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 name="Google Shape;995;p42"/>
            <p:cNvGrpSpPr/>
            <p:nvPr/>
          </p:nvGrpSpPr>
          <p:grpSpPr>
            <a:xfrm>
              <a:off x="298112" y="4342643"/>
              <a:ext cx="110182" cy="126862"/>
              <a:chOff x="281100" y="2027800"/>
              <a:chExt cx="140700" cy="162000"/>
            </a:xfrm>
          </p:grpSpPr>
          <p:sp>
            <p:nvSpPr>
              <p:cNvPr id="996" name="Google Shape;996;p4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7" name="Google Shape;997;p42"/>
              <p:cNvGrpSpPr/>
              <p:nvPr/>
            </p:nvGrpSpPr>
            <p:grpSpPr>
              <a:xfrm>
                <a:off x="308875" y="2088450"/>
                <a:ext cx="85200" cy="40700"/>
                <a:chOff x="308875" y="2087000"/>
                <a:chExt cx="85200" cy="40700"/>
              </a:xfrm>
            </p:grpSpPr>
            <p:cxnSp>
              <p:nvCxnSpPr>
                <p:cNvPr id="998" name="Google Shape;998;p4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99" name="Google Shape;999;p4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000" name="Google Shape;1000;p42"/>
            <p:cNvGrpSpPr/>
            <p:nvPr/>
          </p:nvGrpSpPr>
          <p:grpSpPr>
            <a:xfrm>
              <a:off x="286625" y="3923799"/>
              <a:ext cx="133200" cy="133200"/>
              <a:chOff x="286625" y="3648899"/>
              <a:chExt cx="133200" cy="133200"/>
            </a:xfrm>
          </p:grpSpPr>
          <p:sp>
            <p:nvSpPr>
              <p:cNvPr id="1001" name="Google Shape;1001;p4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2" name="Google Shape;1012;p42"/>
          <p:cNvSpPr txBox="1">
            <a:spLocks noGrp="1"/>
          </p:cNvSpPr>
          <p:nvPr>
            <p:ph type="title" idx="8"/>
          </p:nvPr>
        </p:nvSpPr>
        <p:spPr>
          <a:xfrm>
            <a:off x="525579" y="459837"/>
            <a:ext cx="8101271"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sz="2400" dirty="0"/>
              <a:t>/17. Crear una función que recibe 2 parámetros VARCHAR(20), VARCHAR(20).</a:t>
            </a:r>
          </a:p>
        </p:txBody>
      </p:sp>
      <p:sp>
        <p:nvSpPr>
          <p:cNvPr id="1065" name="Google Shape;1065;p42">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2">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2">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9" name="Google Shape;1069;p42"/>
          <p:cNvGrpSpPr/>
          <p:nvPr/>
        </p:nvGrpSpPr>
        <p:grpSpPr>
          <a:xfrm>
            <a:off x="8022050" y="752550"/>
            <a:ext cx="604800" cy="147600"/>
            <a:chOff x="7688649" y="828750"/>
            <a:chExt cx="604800" cy="147600"/>
          </a:xfrm>
          <a:solidFill>
            <a:schemeClr val="bg1"/>
          </a:solidFill>
        </p:grpSpPr>
        <p:sp>
          <p:nvSpPr>
            <p:cNvPr id="1070" name="Google Shape;1070;p42"/>
            <p:cNvSpPr/>
            <p:nvPr/>
          </p:nvSpPr>
          <p:spPr>
            <a:xfrm>
              <a:off x="81458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2"/>
            <p:cNvSpPr/>
            <p:nvPr/>
          </p:nvSpPr>
          <p:spPr>
            <a:xfrm>
              <a:off x="79172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2"/>
            <p:cNvSpPr/>
            <p:nvPr/>
          </p:nvSpPr>
          <p:spPr>
            <a:xfrm>
              <a:off x="76886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988;p42">
            <a:extLst>
              <a:ext uri="{FF2B5EF4-FFF2-40B4-BE49-F238E27FC236}">
                <a16:creationId xmlns:a16="http://schemas.microsoft.com/office/drawing/2014/main" id="{08D7B32B-E7C0-4A63-AC9D-A2187B3976CF}"/>
              </a:ext>
            </a:extLst>
          </p:cNvPr>
          <p:cNvSpPr txBox="1">
            <a:spLocks noGrp="1"/>
          </p:cNvSpPr>
          <p:nvPr>
            <p:ph type="subTitle" idx="1"/>
          </p:nvPr>
        </p:nvSpPr>
        <p:spPr>
          <a:xfrm>
            <a:off x="720000" y="109797"/>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dirty="0">
                <a:solidFill>
                  <a:schemeClr val="dk2"/>
                </a:solidFill>
                <a:latin typeface="Oswald"/>
                <a:ea typeface="Oswald"/>
                <a:cs typeface="Oswald"/>
                <a:sym typeface="Oswald"/>
              </a:rPr>
              <a:t>BDA-II</a:t>
            </a:r>
            <a:endParaRPr dirty="0">
              <a:solidFill>
                <a:schemeClr val="dk2"/>
              </a:solidFill>
              <a:latin typeface="Oswald"/>
              <a:ea typeface="Oswald"/>
              <a:cs typeface="Oswald"/>
              <a:sym typeface="Oswald"/>
            </a:endParaRPr>
          </a:p>
        </p:txBody>
      </p:sp>
      <p:sp>
        <p:nvSpPr>
          <p:cNvPr id="34" name="Google Shape;1003;p42">
            <a:hlinkClick r:id="rId5" action="ppaction://hlinksldjump"/>
            <a:extLst>
              <a:ext uri="{FF2B5EF4-FFF2-40B4-BE49-F238E27FC236}">
                <a16:creationId xmlns:a16="http://schemas.microsoft.com/office/drawing/2014/main" id="{D10F2A2C-0F7F-4414-AFA4-9EF63D0A8DBC}"/>
              </a:ext>
            </a:extLst>
          </p:cNvPr>
          <p:cNvSpPr txBox="1">
            <a:spLocks/>
          </p:cNvSpPr>
          <p:nvPr/>
        </p:nvSpPr>
        <p:spPr>
          <a:xfrm>
            <a:off x="7791350" y="4755900"/>
            <a:ext cx="1066200" cy="2778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Oswald"/>
              <a:buNone/>
              <a:defRPr sz="2000" b="1" i="0" u="none" strike="noStrike" cap="none">
                <a:solidFill>
                  <a:schemeClr val="dk2"/>
                </a:solidFill>
                <a:latin typeface="Oswald"/>
                <a:ea typeface="Oswald"/>
                <a:cs typeface="Oswald"/>
                <a:sym typeface="Oswald"/>
              </a:defRPr>
            </a:lvl1pPr>
            <a:lvl2pPr marR="0" lvl="1"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2pPr>
            <a:lvl3pPr marR="0" lvl="2"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3pPr>
            <a:lvl4pPr marR="0" lvl="3"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4pPr>
            <a:lvl5pPr marR="0" lvl="4"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5pPr>
            <a:lvl6pPr marR="0" lvl="5"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6pPr>
            <a:lvl7pPr marR="0" lvl="6"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7pPr>
            <a:lvl8pPr marR="0" lvl="7"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8pPr>
            <a:lvl9pPr marR="0" lvl="8"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9pPr>
          </a:lstStyle>
          <a:p>
            <a:pPr algn="r"/>
            <a:r>
              <a:rPr lang="es-ES" sz="1400">
                <a:solidFill>
                  <a:schemeClr val="accent3">
                    <a:lumMod val="60000"/>
                    <a:lumOff val="40000"/>
                  </a:schemeClr>
                </a:solidFill>
              </a:rPr>
              <a:t>MARIA DB</a:t>
            </a:r>
            <a:endParaRPr lang="es-ES" sz="1400" dirty="0">
              <a:solidFill>
                <a:schemeClr val="accent3">
                  <a:lumMod val="60000"/>
                  <a:lumOff val="40000"/>
                </a:schemeClr>
              </a:solidFill>
            </a:endParaRPr>
          </a:p>
        </p:txBody>
      </p:sp>
      <p:pic>
        <p:nvPicPr>
          <p:cNvPr id="3" name="Imagen 2">
            <a:extLst>
              <a:ext uri="{FF2B5EF4-FFF2-40B4-BE49-F238E27FC236}">
                <a16:creationId xmlns:a16="http://schemas.microsoft.com/office/drawing/2014/main" id="{CE2DFA54-1134-44ED-A5C9-74D4313AEE3A}"/>
              </a:ext>
            </a:extLst>
          </p:cNvPr>
          <p:cNvPicPr>
            <a:picLocks noChangeAspect="1"/>
          </p:cNvPicPr>
          <p:nvPr/>
        </p:nvPicPr>
        <p:blipFill>
          <a:blip r:embed="rId6"/>
          <a:stretch>
            <a:fillRect/>
          </a:stretch>
        </p:blipFill>
        <p:spPr>
          <a:xfrm>
            <a:off x="1008614" y="1124111"/>
            <a:ext cx="6932925" cy="3770689"/>
          </a:xfrm>
          <a:prstGeom prst="rect">
            <a:avLst/>
          </a:prstGeom>
        </p:spPr>
      </p:pic>
      <p:sp>
        <p:nvSpPr>
          <p:cNvPr id="35" name="Subtítulo 9">
            <a:extLst>
              <a:ext uri="{FF2B5EF4-FFF2-40B4-BE49-F238E27FC236}">
                <a16:creationId xmlns:a16="http://schemas.microsoft.com/office/drawing/2014/main" id="{58849065-CB60-4E70-B4BD-341861A98182}"/>
              </a:ext>
            </a:extLst>
          </p:cNvPr>
          <p:cNvSpPr txBox="1">
            <a:spLocks/>
          </p:cNvSpPr>
          <p:nvPr/>
        </p:nvSpPr>
        <p:spPr>
          <a:xfrm>
            <a:off x="6303652" y="1423078"/>
            <a:ext cx="1487698" cy="8576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1pPr>
            <a:lvl2pPr marL="914400" marR="0" lvl="1"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2pPr>
            <a:lvl3pPr marL="1371600" marR="0" lvl="2"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3pPr>
            <a:lvl4pPr marL="1828800" marR="0" lvl="3"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4pPr>
            <a:lvl5pPr marL="2286000" marR="0" lvl="4"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5pPr>
            <a:lvl6pPr marL="2743200" marR="0" lvl="5"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6pPr>
            <a:lvl7pPr marL="3200400" marR="0" lvl="6"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7pPr>
            <a:lvl8pPr marL="3657600" marR="0" lvl="7"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8pPr>
            <a:lvl9pPr marL="4114800" marR="0" lvl="8"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9pPr>
          </a:lstStyle>
          <a:p>
            <a:pPr algn="r"/>
            <a:r>
              <a:rPr lang="es-MX" sz="1000" dirty="0">
                <a:solidFill>
                  <a:srgbClr val="0EF698"/>
                </a:solidFill>
              </a:rPr>
              <a:t>Código que Resuelve el Problema</a:t>
            </a:r>
          </a:p>
        </p:txBody>
      </p:sp>
    </p:spTree>
    <p:extLst>
      <p:ext uri="{BB962C8B-B14F-4D97-AF65-F5344CB8AC3E}">
        <p14:creationId xmlns:p14="http://schemas.microsoft.com/office/powerpoint/2010/main" val="33131382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grpSp>
        <p:nvGrpSpPr>
          <p:cNvPr id="989" name="Google Shape;989;p42"/>
          <p:cNvGrpSpPr/>
          <p:nvPr/>
        </p:nvGrpSpPr>
        <p:grpSpPr>
          <a:xfrm>
            <a:off x="299286" y="189025"/>
            <a:ext cx="133205" cy="119344"/>
            <a:chOff x="222150" y="185025"/>
            <a:chExt cx="170100" cy="152400"/>
          </a:xfrm>
        </p:grpSpPr>
        <p:cxnSp>
          <p:nvCxnSpPr>
            <p:cNvPr id="990" name="Google Shape;990;p4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91" name="Google Shape;991;p4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92" name="Google Shape;992;p4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93" name="Google Shape;993;p42"/>
          <p:cNvGrpSpPr/>
          <p:nvPr/>
        </p:nvGrpSpPr>
        <p:grpSpPr>
          <a:xfrm>
            <a:off x="286625" y="3999999"/>
            <a:ext cx="145867" cy="958251"/>
            <a:chOff x="286625" y="3923799"/>
            <a:chExt cx="145867" cy="958251"/>
          </a:xfrm>
        </p:grpSpPr>
        <p:sp>
          <p:nvSpPr>
            <p:cNvPr id="994" name="Google Shape;994;p4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 name="Google Shape;995;p42"/>
            <p:cNvGrpSpPr/>
            <p:nvPr/>
          </p:nvGrpSpPr>
          <p:grpSpPr>
            <a:xfrm>
              <a:off x="298112" y="4342643"/>
              <a:ext cx="110182" cy="126862"/>
              <a:chOff x="281100" y="2027800"/>
              <a:chExt cx="140700" cy="162000"/>
            </a:xfrm>
          </p:grpSpPr>
          <p:sp>
            <p:nvSpPr>
              <p:cNvPr id="996" name="Google Shape;996;p4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7" name="Google Shape;997;p42"/>
              <p:cNvGrpSpPr/>
              <p:nvPr/>
            </p:nvGrpSpPr>
            <p:grpSpPr>
              <a:xfrm>
                <a:off x="308875" y="2088450"/>
                <a:ext cx="85200" cy="40700"/>
                <a:chOff x="308875" y="2087000"/>
                <a:chExt cx="85200" cy="40700"/>
              </a:xfrm>
            </p:grpSpPr>
            <p:cxnSp>
              <p:nvCxnSpPr>
                <p:cNvPr id="998" name="Google Shape;998;p4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99" name="Google Shape;999;p4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000" name="Google Shape;1000;p42"/>
            <p:cNvGrpSpPr/>
            <p:nvPr/>
          </p:nvGrpSpPr>
          <p:grpSpPr>
            <a:xfrm>
              <a:off x="286625" y="3923799"/>
              <a:ext cx="133200" cy="133200"/>
              <a:chOff x="286625" y="3648899"/>
              <a:chExt cx="133200" cy="133200"/>
            </a:xfrm>
          </p:grpSpPr>
          <p:sp>
            <p:nvSpPr>
              <p:cNvPr id="1001" name="Google Shape;1001;p4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2" name="Google Shape;1012;p42"/>
          <p:cNvSpPr txBox="1">
            <a:spLocks noGrp="1"/>
          </p:cNvSpPr>
          <p:nvPr>
            <p:ph type="title" idx="8"/>
          </p:nvPr>
        </p:nvSpPr>
        <p:spPr>
          <a:xfrm>
            <a:off x="525579" y="459837"/>
            <a:ext cx="8101271"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sz="2400" dirty="0"/>
              <a:t>/17. Crear una función que recibe 2 parámetros VARCHAR(20), VARCHAR(20).</a:t>
            </a:r>
          </a:p>
        </p:txBody>
      </p:sp>
      <p:sp>
        <p:nvSpPr>
          <p:cNvPr id="1065" name="Google Shape;1065;p42">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2">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2">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9" name="Google Shape;1069;p42"/>
          <p:cNvGrpSpPr/>
          <p:nvPr/>
        </p:nvGrpSpPr>
        <p:grpSpPr>
          <a:xfrm>
            <a:off x="8022050" y="752550"/>
            <a:ext cx="604800" cy="147600"/>
            <a:chOff x="7688649" y="828750"/>
            <a:chExt cx="604800" cy="147600"/>
          </a:xfrm>
          <a:solidFill>
            <a:schemeClr val="bg1"/>
          </a:solidFill>
        </p:grpSpPr>
        <p:sp>
          <p:nvSpPr>
            <p:cNvPr id="1070" name="Google Shape;1070;p42"/>
            <p:cNvSpPr/>
            <p:nvPr/>
          </p:nvSpPr>
          <p:spPr>
            <a:xfrm>
              <a:off x="81458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2"/>
            <p:cNvSpPr/>
            <p:nvPr/>
          </p:nvSpPr>
          <p:spPr>
            <a:xfrm>
              <a:off x="79172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2"/>
            <p:cNvSpPr/>
            <p:nvPr/>
          </p:nvSpPr>
          <p:spPr>
            <a:xfrm>
              <a:off x="76886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988;p42">
            <a:extLst>
              <a:ext uri="{FF2B5EF4-FFF2-40B4-BE49-F238E27FC236}">
                <a16:creationId xmlns:a16="http://schemas.microsoft.com/office/drawing/2014/main" id="{08D7B32B-E7C0-4A63-AC9D-A2187B3976CF}"/>
              </a:ext>
            </a:extLst>
          </p:cNvPr>
          <p:cNvSpPr txBox="1">
            <a:spLocks noGrp="1"/>
          </p:cNvSpPr>
          <p:nvPr>
            <p:ph type="subTitle" idx="1"/>
          </p:nvPr>
        </p:nvSpPr>
        <p:spPr>
          <a:xfrm>
            <a:off x="720000" y="109797"/>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dirty="0">
                <a:solidFill>
                  <a:schemeClr val="dk2"/>
                </a:solidFill>
                <a:latin typeface="Oswald"/>
                <a:ea typeface="Oswald"/>
                <a:cs typeface="Oswald"/>
                <a:sym typeface="Oswald"/>
              </a:rPr>
              <a:t>BDA-II</a:t>
            </a:r>
            <a:endParaRPr dirty="0">
              <a:solidFill>
                <a:schemeClr val="dk2"/>
              </a:solidFill>
              <a:latin typeface="Oswald"/>
              <a:ea typeface="Oswald"/>
              <a:cs typeface="Oswald"/>
              <a:sym typeface="Oswald"/>
            </a:endParaRPr>
          </a:p>
        </p:txBody>
      </p:sp>
      <p:sp>
        <p:nvSpPr>
          <p:cNvPr id="34" name="Google Shape;1003;p42">
            <a:hlinkClick r:id="rId5" action="ppaction://hlinksldjump"/>
            <a:extLst>
              <a:ext uri="{FF2B5EF4-FFF2-40B4-BE49-F238E27FC236}">
                <a16:creationId xmlns:a16="http://schemas.microsoft.com/office/drawing/2014/main" id="{D10F2A2C-0F7F-4414-AFA4-9EF63D0A8DBC}"/>
              </a:ext>
            </a:extLst>
          </p:cNvPr>
          <p:cNvSpPr txBox="1">
            <a:spLocks/>
          </p:cNvSpPr>
          <p:nvPr/>
        </p:nvSpPr>
        <p:spPr>
          <a:xfrm>
            <a:off x="7791350" y="4755900"/>
            <a:ext cx="1066200" cy="2778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Oswald"/>
              <a:buNone/>
              <a:defRPr sz="2000" b="1" i="0" u="none" strike="noStrike" cap="none">
                <a:solidFill>
                  <a:schemeClr val="dk2"/>
                </a:solidFill>
                <a:latin typeface="Oswald"/>
                <a:ea typeface="Oswald"/>
                <a:cs typeface="Oswald"/>
                <a:sym typeface="Oswald"/>
              </a:defRPr>
            </a:lvl1pPr>
            <a:lvl2pPr marR="0" lvl="1"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2pPr>
            <a:lvl3pPr marR="0" lvl="2"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3pPr>
            <a:lvl4pPr marR="0" lvl="3"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4pPr>
            <a:lvl5pPr marR="0" lvl="4"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5pPr>
            <a:lvl6pPr marR="0" lvl="5"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6pPr>
            <a:lvl7pPr marR="0" lvl="6"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7pPr>
            <a:lvl8pPr marR="0" lvl="7"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8pPr>
            <a:lvl9pPr marR="0" lvl="8"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9pPr>
          </a:lstStyle>
          <a:p>
            <a:pPr algn="r"/>
            <a:r>
              <a:rPr lang="es-ES" sz="1400">
                <a:solidFill>
                  <a:schemeClr val="accent3">
                    <a:lumMod val="60000"/>
                    <a:lumOff val="40000"/>
                  </a:schemeClr>
                </a:solidFill>
              </a:rPr>
              <a:t>MARIA DB</a:t>
            </a:r>
            <a:endParaRPr lang="es-ES" sz="1400" dirty="0">
              <a:solidFill>
                <a:schemeClr val="accent3">
                  <a:lumMod val="60000"/>
                  <a:lumOff val="40000"/>
                </a:schemeClr>
              </a:solidFill>
            </a:endParaRPr>
          </a:p>
        </p:txBody>
      </p:sp>
      <p:pic>
        <p:nvPicPr>
          <p:cNvPr id="4" name="Imagen 3">
            <a:extLst>
              <a:ext uri="{FF2B5EF4-FFF2-40B4-BE49-F238E27FC236}">
                <a16:creationId xmlns:a16="http://schemas.microsoft.com/office/drawing/2014/main" id="{4622CE53-E47F-4381-9921-E6379539A847}"/>
              </a:ext>
            </a:extLst>
          </p:cNvPr>
          <p:cNvPicPr>
            <a:picLocks noChangeAspect="1"/>
          </p:cNvPicPr>
          <p:nvPr/>
        </p:nvPicPr>
        <p:blipFill>
          <a:blip r:embed="rId6"/>
          <a:stretch>
            <a:fillRect/>
          </a:stretch>
        </p:blipFill>
        <p:spPr>
          <a:xfrm>
            <a:off x="2125384" y="1241599"/>
            <a:ext cx="4809772" cy="1824114"/>
          </a:xfrm>
          <a:prstGeom prst="rect">
            <a:avLst/>
          </a:prstGeom>
        </p:spPr>
      </p:pic>
      <p:pic>
        <p:nvPicPr>
          <p:cNvPr id="6" name="Imagen 5">
            <a:extLst>
              <a:ext uri="{FF2B5EF4-FFF2-40B4-BE49-F238E27FC236}">
                <a16:creationId xmlns:a16="http://schemas.microsoft.com/office/drawing/2014/main" id="{3ED19343-38AD-4D43-B625-C0C8C82D85F3}"/>
              </a:ext>
            </a:extLst>
          </p:cNvPr>
          <p:cNvPicPr>
            <a:picLocks noChangeAspect="1"/>
          </p:cNvPicPr>
          <p:nvPr/>
        </p:nvPicPr>
        <p:blipFill>
          <a:blip r:embed="rId7"/>
          <a:stretch>
            <a:fillRect/>
          </a:stretch>
        </p:blipFill>
        <p:spPr>
          <a:xfrm>
            <a:off x="1325108" y="3274775"/>
            <a:ext cx="6410325" cy="1601524"/>
          </a:xfrm>
          <a:prstGeom prst="rect">
            <a:avLst/>
          </a:prstGeom>
        </p:spPr>
      </p:pic>
      <p:sp>
        <p:nvSpPr>
          <p:cNvPr id="32" name="Subtítulo 9">
            <a:extLst>
              <a:ext uri="{FF2B5EF4-FFF2-40B4-BE49-F238E27FC236}">
                <a16:creationId xmlns:a16="http://schemas.microsoft.com/office/drawing/2014/main" id="{E8ADD030-3FF7-4A9A-8C6E-B263D1AB340C}"/>
              </a:ext>
            </a:extLst>
          </p:cNvPr>
          <p:cNvSpPr txBox="1">
            <a:spLocks/>
          </p:cNvSpPr>
          <p:nvPr/>
        </p:nvSpPr>
        <p:spPr>
          <a:xfrm>
            <a:off x="5140896" y="2036597"/>
            <a:ext cx="1487698" cy="8576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1pPr>
            <a:lvl2pPr marL="914400" marR="0" lvl="1"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2pPr>
            <a:lvl3pPr marL="1371600" marR="0" lvl="2"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3pPr>
            <a:lvl4pPr marL="1828800" marR="0" lvl="3"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4pPr>
            <a:lvl5pPr marL="2286000" marR="0" lvl="4"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5pPr>
            <a:lvl6pPr marL="2743200" marR="0" lvl="5"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6pPr>
            <a:lvl7pPr marL="3200400" marR="0" lvl="6"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7pPr>
            <a:lvl8pPr marL="3657600" marR="0" lvl="7"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8pPr>
            <a:lvl9pPr marL="4114800" marR="0" lvl="8"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9pPr>
          </a:lstStyle>
          <a:p>
            <a:pPr algn="r"/>
            <a:r>
              <a:rPr lang="es-MX" sz="1000" dirty="0">
                <a:solidFill>
                  <a:srgbClr val="0EF698"/>
                </a:solidFill>
              </a:rPr>
              <a:t>Código que Resuelve el Problema</a:t>
            </a:r>
          </a:p>
        </p:txBody>
      </p:sp>
      <p:sp>
        <p:nvSpPr>
          <p:cNvPr id="33" name="Subtítulo 9">
            <a:extLst>
              <a:ext uri="{FF2B5EF4-FFF2-40B4-BE49-F238E27FC236}">
                <a16:creationId xmlns:a16="http://schemas.microsoft.com/office/drawing/2014/main" id="{39810731-C539-4F50-B7B5-15FADC284A8E}"/>
              </a:ext>
            </a:extLst>
          </p:cNvPr>
          <p:cNvSpPr txBox="1">
            <a:spLocks/>
          </p:cNvSpPr>
          <p:nvPr/>
        </p:nvSpPr>
        <p:spPr>
          <a:xfrm>
            <a:off x="7320993" y="3700704"/>
            <a:ext cx="1402114" cy="8576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1pPr>
            <a:lvl2pPr marL="914400" marR="0" lvl="1"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2pPr>
            <a:lvl3pPr marL="1371600" marR="0" lvl="2"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3pPr>
            <a:lvl4pPr marL="1828800" marR="0" lvl="3"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4pPr>
            <a:lvl5pPr marL="2286000" marR="0" lvl="4"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5pPr>
            <a:lvl6pPr marL="2743200" marR="0" lvl="5"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6pPr>
            <a:lvl7pPr marL="3200400" marR="0" lvl="6"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7pPr>
            <a:lvl8pPr marL="3657600" marR="0" lvl="7"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8pPr>
            <a:lvl9pPr marL="4114800" marR="0" lvl="8"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9pPr>
          </a:lstStyle>
          <a:p>
            <a:pPr algn="r"/>
            <a:r>
              <a:rPr lang="es-MX" sz="1000" dirty="0">
                <a:solidFill>
                  <a:srgbClr val="FFFF00"/>
                </a:solidFill>
              </a:rPr>
              <a:t>Llamado de Función y Muestra Consola</a:t>
            </a:r>
          </a:p>
        </p:txBody>
      </p:sp>
    </p:spTree>
    <p:extLst>
      <p:ext uri="{BB962C8B-B14F-4D97-AF65-F5344CB8AC3E}">
        <p14:creationId xmlns:p14="http://schemas.microsoft.com/office/powerpoint/2010/main" val="35325547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grpSp>
        <p:nvGrpSpPr>
          <p:cNvPr id="989" name="Google Shape;989;p42"/>
          <p:cNvGrpSpPr/>
          <p:nvPr/>
        </p:nvGrpSpPr>
        <p:grpSpPr>
          <a:xfrm>
            <a:off x="299286" y="189025"/>
            <a:ext cx="133205" cy="119344"/>
            <a:chOff x="222150" y="185025"/>
            <a:chExt cx="170100" cy="152400"/>
          </a:xfrm>
        </p:grpSpPr>
        <p:cxnSp>
          <p:nvCxnSpPr>
            <p:cNvPr id="990" name="Google Shape;990;p4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91" name="Google Shape;991;p4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92" name="Google Shape;992;p4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93" name="Google Shape;993;p42"/>
          <p:cNvGrpSpPr/>
          <p:nvPr/>
        </p:nvGrpSpPr>
        <p:grpSpPr>
          <a:xfrm>
            <a:off x="286625" y="3999999"/>
            <a:ext cx="145867" cy="958251"/>
            <a:chOff x="286625" y="3923799"/>
            <a:chExt cx="145867" cy="958251"/>
          </a:xfrm>
        </p:grpSpPr>
        <p:sp>
          <p:nvSpPr>
            <p:cNvPr id="994" name="Google Shape;994;p4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 name="Google Shape;995;p42"/>
            <p:cNvGrpSpPr/>
            <p:nvPr/>
          </p:nvGrpSpPr>
          <p:grpSpPr>
            <a:xfrm>
              <a:off x="298112" y="4342643"/>
              <a:ext cx="110182" cy="126862"/>
              <a:chOff x="281100" y="2027800"/>
              <a:chExt cx="140700" cy="162000"/>
            </a:xfrm>
          </p:grpSpPr>
          <p:sp>
            <p:nvSpPr>
              <p:cNvPr id="996" name="Google Shape;996;p4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7" name="Google Shape;997;p42"/>
              <p:cNvGrpSpPr/>
              <p:nvPr/>
            </p:nvGrpSpPr>
            <p:grpSpPr>
              <a:xfrm>
                <a:off x="308875" y="2088450"/>
                <a:ext cx="85200" cy="40700"/>
                <a:chOff x="308875" y="2087000"/>
                <a:chExt cx="85200" cy="40700"/>
              </a:xfrm>
            </p:grpSpPr>
            <p:cxnSp>
              <p:nvCxnSpPr>
                <p:cNvPr id="998" name="Google Shape;998;p4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99" name="Google Shape;999;p4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000" name="Google Shape;1000;p42"/>
            <p:cNvGrpSpPr/>
            <p:nvPr/>
          </p:nvGrpSpPr>
          <p:grpSpPr>
            <a:xfrm>
              <a:off x="286625" y="3923799"/>
              <a:ext cx="133200" cy="133200"/>
              <a:chOff x="286625" y="3648899"/>
              <a:chExt cx="133200" cy="133200"/>
            </a:xfrm>
          </p:grpSpPr>
          <p:sp>
            <p:nvSpPr>
              <p:cNvPr id="1001" name="Google Shape;1001;p4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2" name="Google Shape;1012;p42"/>
          <p:cNvSpPr txBox="1">
            <a:spLocks noGrp="1"/>
          </p:cNvSpPr>
          <p:nvPr>
            <p:ph type="title" idx="8"/>
          </p:nvPr>
        </p:nvSpPr>
        <p:spPr>
          <a:xfrm>
            <a:off x="525579" y="459837"/>
            <a:ext cx="8101271"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sz="2000" dirty="0"/>
              <a:t>/18.Crear una función que reciba un parámetro TEXT</a:t>
            </a:r>
          </a:p>
        </p:txBody>
      </p:sp>
      <p:sp>
        <p:nvSpPr>
          <p:cNvPr id="1065" name="Google Shape;1065;p42">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2">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2">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9" name="Google Shape;1069;p42"/>
          <p:cNvGrpSpPr/>
          <p:nvPr/>
        </p:nvGrpSpPr>
        <p:grpSpPr>
          <a:xfrm>
            <a:off x="8022050" y="752550"/>
            <a:ext cx="604800" cy="147600"/>
            <a:chOff x="7688649" y="828750"/>
            <a:chExt cx="604800" cy="147600"/>
          </a:xfrm>
          <a:solidFill>
            <a:schemeClr val="bg1"/>
          </a:solidFill>
        </p:grpSpPr>
        <p:sp>
          <p:nvSpPr>
            <p:cNvPr id="1070" name="Google Shape;1070;p42"/>
            <p:cNvSpPr/>
            <p:nvPr/>
          </p:nvSpPr>
          <p:spPr>
            <a:xfrm>
              <a:off x="81458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2"/>
            <p:cNvSpPr/>
            <p:nvPr/>
          </p:nvSpPr>
          <p:spPr>
            <a:xfrm>
              <a:off x="79172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2"/>
            <p:cNvSpPr/>
            <p:nvPr/>
          </p:nvSpPr>
          <p:spPr>
            <a:xfrm>
              <a:off x="76886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988;p42">
            <a:extLst>
              <a:ext uri="{FF2B5EF4-FFF2-40B4-BE49-F238E27FC236}">
                <a16:creationId xmlns:a16="http://schemas.microsoft.com/office/drawing/2014/main" id="{08D7B32B-E7C0-4A63-AC9D-A2187B3976CF}"/>
              </a:ext>
            </a:extLst>
          </p:cNvPr>
          <p:cNvSpPr txBox="1">
            <a:spLocks noGrp="1"/>
          </p:cNvSpPr>
          <p:nvPr>
            <p:ph type="subTitle" idx="1"/>
          </p:nvPr>
        </p:nvSpPr>
        <p:spPr>
          <a:xfrm>
            <a:off x="720000" y="109797"/>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dirty="0">
                <a:solidFill>
                  <a:schemeClr val="dk2"/>
                </a:solidFill>
                <a:latin typeface="Oswald"/>
                <a:ea typeface="Oswald"/>
                <a:cs typeface="Oswald"/>
                <a:sym typeface="Oswald"/>
              </a:rPr>
              <a:t>BDA-II</a:t>
            </a:r>
            <a:endParaRPr dirty="0">
              <a:solidFill>
                <a:schemeClr val="dk2"/>
              </a:solidFill>
              <a:latin typeface="Oswald"/>
              <a:ea typeface="Oswald"/>
              <a:cs typeface="Oswald"/>
              <a:sym typeface="Oswald"/>
            </a:endParaRPr>
          </a:p>
        </p:txBody>
      </p:sp>
      <p:sp>
        <p:nvSpPr>
          <p:cNvPr id="34" name="Google Shape;1003;p42">
            <a:hlinkClick r:id="rId5" action="ppaction://hlinksldjump"/>
            <a:extLst>
              <a:ext uri="{FF2B5EF4-FFF2-40B4-BE49-F238E27FC236}">
                <a16:creationId xmlns:a16="http://schemas.microsoft.com/office/drawing/2014/main" id="{D10F2A2C-0F7F-4414-AFA4-9EF63D0A8DBC}"/>
              </a:ext>
            </a:extLst>
          </p:cNvPr>
          <p:cNvSpPr txBox="1">
            <a:spLocks/>
          </p:cNvSpPr>
          <p:nvPr/>
        </p:nvSpPr>
        <p:spPr>
          <a:xfrm>
            <a:off x="7791350" y="4755900"/>
            <a:ext cx="1066200" cy="2778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Oswald"/>
              <a:buNone/>
              <a:defRPr sz="2000" b="1" i="0" u="none" strike="noStrike" cap="none">
                <a:solidFill>
                  <a:schemeClr val="dk2"/>
                </a:solidFill>
                <a:latin typeface="Oswald"/>
                <a:ea typeface="Oswald"/>
                <a:cs typeface="Oswald"/>
                <a:sym typeface="Oswald"/>
              </a:defRPr>
            </a:lvl1pPr>
            <a:lvl2pPr marR="0" lvl="1"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2pPr>
            <a:lvl3pPr marR="0" lvl="2"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3pPr>
            <a:lvl4pPr marR="0" lvl="3"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4pPr>
            <a:lvl5pPr marR="0" lvl="4"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5pPr>
            <a:lvl6pPr marR="0" lvl="5"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6pPr>
            <a:lvl7pPr marR="0" lvl="6"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7pPr>
            <a:lvl8pPr marR="0" lvl="7"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8pPr>
            <a:lvl9pPr marR="0" lvl="8"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9pPr>
          </a:lstStyle>
          <a:p>
            <a:pPr algn="r"/>
            <a:r>
              <a:rPr lang="es-ES" sz="1400">
                <a:solidFill>
                  <a:schemeClr val="accent3">
                    <a:lumMod val="60000"/>
                    <a:lumOff val="40000"/>
                  </a:schemeClr>
                </a:solidFill>
              </a:rPr>
              <a:t>MARIA DB</a:t>
            </a:r>
            <a:endParaRPr lang="es-ES" sz="1400" dirty="0">
              <a:solidFill>
                <a:schemeClr val="accent3">
                  <a:lumMod val="60000"/>
                  <a:lumOff val="40000"/>
                </a:schemeClr>
              </a:solidFill>
            </a:endParaRPr>
          </a:p>
        </p:txBody>
      </p:sp>
      <p:sp>
        <p:nvSpPr>
          <p:cNvPr id="35" name="Google Shape;1007;p42">
            <a:extLst>
              <a:ext uri="{FF2B5EF4-FFF2-40B4-BE49-F238E27FC236}">
                <a16:creationId xmlns:a16="http://schemas.microsoft.com/office/drawing/2014/main" id="{A1420B82-68ED-4B75-A3E4-69F45E4C97A8}"/>
              </a:ext>
            </a:extLst>
          </p:cNvPr>
          <p:cNvSpPr txBox="1">
            <a:spLocks/>
          </p:cNvSpPr>
          <p:nvPr/>
        </p:nvSpPr>
        <p:spPr>
          <a:xfrm>
            <a:off x="3722844" y="1288526"/>
            <a:ext cx="2500500" cy="39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Oswald"/>
              <a:buNone/>
              <a:defRPr sz="2000" b="1" i="0" u="none" strike="noStrike" cap="none">
                <a:solidFill>
                  <a:schemeClr val="dk2"/>
                </a:solidFill>
                <a:latin typeface="Oswald"/>
                <a:ea typeface="Oswald"/>
                <a:cs typeface="Oswald"/>
                <a:sym typeface="Oswald"/>
              </a:defRPr>
            </a:lvl1pPr>
            <a:lvl2pPr marR="0" lvl="1"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2pPr>
            <a:lvl3pPr marR="0" lvl="2"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3pPr>
            <a:lvl4pPr marR="0" lvl="3"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4pPr>
            <a:lvl5pPr marR="0" lvl="4"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5pPr>
            <a:lvl6pPr marR="0" lvl="5"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6pPr>
            <a:lvl7pPr marR="0" lvl="6"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7pPr>
            <a:lvl8pPr marR="0" lvl="7"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8pPr>
            <a:lvl9pPr marR="0" lvl="8"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9pPr>
          </a:lstStyle>
          <a:p>
            <a:r>
              <a:rPr lang="es-ES" dirty="0"/>
              <a:t>/SUGERENCIAS</a:t>
            </a:r>
          </a:p>
        </p:txBody>
      </p:sp>
      <p:sp>
        <p:nvSpPr>
          <p:cNvPr id="2" name="CuadroTexto 1">
            <a:extLst>
              <a:ext uri="{FF2B5EF4-FFF2-40B4-BE49-F238E27FC236}">
                <a16:creationId xmlns:a16="http://schemas.microsoft.com/office/drawing/2014/main" id="{8C365088-AD79-416E-8923-C9393A9324CC}"/>
              </a:ext>
            </a:extLst>
          </p:cNvPr>
          <p:cNvSpPr txBox="1"/>
          <p:nvPr/>
        </p:nvSpPr>
        <p:spPr>
          <a:xfrm>
            <a:off x="847175" y="1864537"/>
            <a:ext cx="7449650" cy="1384995"/>
          </a:xfrm>
          <a:prstGeom prst="rect">
            <a:avLst/>
          </a:prstGeom>
          <a:noFill/>
        </p:spPr>
        <p:txBody>
          <a:bodyPr wrap="square" rtlCol="0">
            <a:spAutoFit/>
          </a:bodyPr>
          <a:lstStyle/>
          <a:p>
            <a:r>
              <a:rPr lang="es-ES" dirty="0">
                <a:solidFill>
                  <a:schemeClr val="bg1"/>
                </a:solidFill>
              </a:rPr>
              <a:t>○ En donde este parámetro deberá de recibir una cadena cualquiera y retorna</a:t>
            </a:r>
          </a:p>
          <a:p>
            <a:r>
              <a:rPr lang="es-ES" dirty="0">
                <a:solidFill>
                  <a:schemeClr val="bg1"/>
                </a:solidFill>
              </a:rPr>
              <a:t>un TEXT de respuesta.</a:t>
            </a:r>
          </a:p>
          <a:p>
            <a:r>
              <a:rPr lang="es-ES" dirty="0">
                <a:solidFill>
                  <a:schemeClr val="bg1"/>
                </a:solidFill>
              </a:rPr>
              <a:t>○ Concatenar N veces la misma cadena reduciendo en uno en cada iteración</a:t>
            </a:r>
          </a:p>
          <a:p>
            <a:r>
              <a:rPr lang="es-ES" dirty="0">
                <a:solidFill>
                  <a:schemeClr val="bg1"/>
                </a:solidFill>
              </a:rPr>
              <a:t>hasta llegar a una sola letra.</a:t>
            </a:r>
          </a:p>
          <a:p>
            <a:r>
              <a:rPr lang="es-ES" dirty="0">
                <a:solidFill>
                  <a:schemeClr val="bg1"/>
                </a:solidFill>
              </a:rPr>
              <a:t>○ Utilizar REPEAT y retornar la nueva cadena concatenada.</a:t>
            </a:r>
          </a:p>
          <a:p>
            <a:r>
              <a:rPr lang="es-ES" dirty="0">
                <a:solidFill>
                  <a:schemeClr val="bg1"/>
                </a:solidFill>
              </a:rPr>
              <a:t>○ Considerar la siguiente imagen:</a:t>
            </a:r>
          </a:p>
        </p:txBody>
      </p:sp>
      <p:pic>
        <p:nvPicPr>
          <p:cNvPr id="4" name="Imagen 3">
            <a:extLst>
              <a:ext uri="{FF2B5EF4-FFF2-40B4-BE49-F238E27FC236}">
                <a16:creationId xmlns:a16="http://schemas.microsoft.com/office/drawing/2014/main" id="{42A67C2B-BB4B-4790-A3A4-C60CE7148569}"/>
              </a:ext>
            </a:extLst>
          </p:cNvPr>
          <p:cNvPicPr>
            <a:picLocks noChangeAspect="1"/>
          </p:cNvPicPr>
          <p:nvPr/>
        </p:nvPicPr>
        <p:blipFill>
          <a:blip r:embed="rId6"/>
          <a:stretch>
            <a:fillRect/>
          </a:stretch>
        </p:blipFill>
        <p:spPr>
          <a:xfrm>
            <a:off x="3233737" y="3649775"/>
            <a:ext cx="2676525" cy="685800"/>
          </a:xfrm>
          <a:prstGeom prst="rect">
            <a:avLst/>
          </a:prstGeom>
        </p:spPr>
      </p:pic>
    </p:spTree>
    <p:extLst>
      <p:ext uri="{BB962C8B-B14F-4D97-AF65-F5344CB8AC3E}">
        <p14:creationId xmlns:p14="http://schemas.microsoft.com/office/powerpoint/2010/main" val="9480014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pic>
        <p:nvPicPr>
          <p:cNvPr id="4" name="Imagen 3">
            <a:extLst>
              <a:ext uri="{FF2B5EF4-FFF2-40B4-BE49-F238E27FC236}">
                <a16:creationId xmlns:a16="http://schemas.microsoft.com/office/drawing/2014/main" id="{42D3C2B2-28E0-4720-B329-9078F4269C4A}"/>
              </a:ext>
            </a:extLst>
          </p:cNvPr>
          <p:cNvPicPr>
            <a:picLocks noChangeAspect="1"/>
          </p:cNvPicPr>
          <p:nvPr/>
        </p:nvPicPr>
        <p:blipFill>
          <a:blip r:embed="rId3"/>
          <a:stretch>
            <a:fillRect/>
          </a:stretch>
        </p:blipFill>
        <p:spPr>
          <a:xfrm>
            <a:off x="1024995" y="1042725"/>
            <a:ext cx="6619875" cy="3990975"/>
          </a:xfrm>
          <a:prstGeom prst="rect">
            <a:avLst/>
          </a:prstGeom>
        </p:spPr>
      </p:pic>
      <p:grpSp>
        <p:nvGrpSpPr>
          <p:cNvPr id="989" name="Google Shape;989;p42"/>
          <p:cNvGrpSpPr/>
          <p:nvPr/>
        </p:nvGrpSpPr>
        <p:grpSpPr>
          <a:xfrm>
            <a:off x="299286" y="189025"/>
            <a:ext cx="133205" cy="119344"/>
            <a:chOff x="222150" y="185025"/>
            <a:chExt cx="170100" cy="152400"/>
          </a:xfrm>
        </p:grpSpPr>
        <p:cxnSp>
          <p:nvCxnSpPr>
            <p:cNvPr id="990" name="Google Shape;990;p4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91" name="Google Shape;991;p4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92" name="Google Shape;992;p4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93" name="Google Shape;993;p42"/>
          <p:cNvGrpSpPr/>
          <p:nvPr/>
        </p:nvGrpSpPr>
        <p:grpSpPr>
          <a:xfrm>
            <a:off x="286625" y="3999999"/>
            <a:ext cx="145867" cy="958251"/>
            <a:chOff x="286625" y="3923799"/>
            <a:chExt cx="145867" cy="958251"/>
          </a:xfrm>
        </p:grpSpPr>
        <p:sp>
          <p:nvSpPr>
            <p:cNvPr id="994" name="Google Shape;994;p4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 name="Google Shape;995;p42"/>
            <p:cNvGrpSpPr/>
            <p:nvPr/>
          </p:nvGrpSpPr>
          <p:grpSpPr>
            <a:xfrm>
              <a:off x="298112" y="4342643"/>
              <a:ext cx="110182" cy="126862"/>
              <a:chOff x="281100" y="2027800"/>
              <a:chExt cx="140700" cy="162000"/>
            </a:xfrm>
          </p:grpSpPr>
          <p:sp>
            <p:nvSpPr>
              <p:cNvPr id="996" name="Google Shape;996;p4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7" name="Google Shape;997;p42"/>
              <p:cNvGrpSpPr/>
              <p:nvPr/>
            </p:nvGrpSpPr>
            <p:grpSpPr>
              <a:xfrm>
                <a:off x="308875" y="2088450"/>
                <a:ext cx="85200" cy="40700"/>
                <a:chOff x="308875" y="2087000"/>
                <a:chExt cx="85200" cy="40700"/>
              </a:xfrm>
            </p:grpSpPr>
            <p:cxnSp>
              <p:nvCxnSpPr>
                <p:cNvPr id="998" name="Google Shape;998;p4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99" name="Google Shape;999;p4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000" name="Google Shape;1000;p42"/>
            <p:cNvGrpSpPr/>
            <p:nvPr/>
          </p:nvGrpSpPr>
          <p:grpSpPr>
            <a:xfrm>
              <a:off x="286625" y="3923799"/>
              <a:ext cx="133200" cy="133200"/>
              <a:chOff x="286625" y="3648899"/>
              <a:chExt cx="133200" cy="133200"/>
            </a:xfrm>
          </p:grpSpPr>
          <p:sp>
            <p:nvSpPr>
              <p:cNvPr id="1001" name="Google Shape;1001;p4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2" name="Google Shape;1012;p42"/>
          <p:cNvSpPr txBox="1">
            <a:spLocks noGrp="1"/>
          </p:cNvSpPr>
          <p:nvPr>
            <p:ph type="title" idx="8"/>
          </p:nvPr>
        </p:nvSpPr>
        <p:spPr>
          <a:xfrm>
            <a:off x="525579" y="459837"/>
            <a:ext cx="8101271"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sz="2400" dirty="0"/>
              <a:t>/18.Crear una función que reciba un parámetro TEXT</a:t>
            </a:r>
          </a:p>
        </p:txBody>
      </p:sp>
      <p:sp>
        <p:nvSpPr>
          <p:cNvPr id="1065" name="Google Shape;1065;p42">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2">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2">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9" name="Google Shape;1069;p42"/>
          <p:cNvGrpSpPr/>
          <p:nvPr/>
        </p:nvGrpSpPr>
        <p:grpSpPr>
          <a:xfrm>
            <a:off x="8022050" y="752550"/>
            <a:ext cx="604800" cy="147600"/>
            <a:chOff x="7688649" y="828750"/>
            <a:chExt cx="604800" cy="147600"/>
          </a:xfrm>
          <a:solidFill>
            <a:schemeClr val="bg1"/>
          </a:solidFill>
        </p:grpSpPr>
        <p:sp>
          <p:nvSpPr>
            <p:cNvPr id="1070" name="Google Shape;1070;p42"/>
            <p:cNvSpPr/>
            <p:nvPr/>
          </p:nvSpPr>
          <p:spPr>
            <a:xfrm>
              <a:off x="81458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2"/>
            <p:cNvSpPr/>
            <p:nvPr/>
          </p:nvSpPr>
          <p:spPr>
            <a:xfrm>
              <a:off x="79172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2"/>
            <p:cNvSpPr/>
            <p:nvPr/>
          </p:nvSpPr>
          <p:spPr>
            <a:xfrm>
              <a:off x="76886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988;p42">
            <a:extLst>
              <a:ext uri="{FF2B5EF4-FFF2-40B4-BE49-F238E27FC236}">
                <a16:creationId xmlns:a16="http://schemas.microsoft.com/office/drawing/2014/main" id="{08D7B32B-E7C0-4A63-AC9D-A2187B3976CF}"/>
              </a:ext>
            </a:extLst>
          </p:cNvPr>
          <p:cNvSpPr txBox="1">
            <a:spLocks noGrp="1"/>
          </p:cNvSpPr>
          <p:nvPr>
            <p:ph type="subTitle" idx="1"/>
          </p:nvPr>
        </p:nvSpPr>
        <p:spPr>
          <a:xfrm>
            <a:off x="720000" y="109797"/>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dirty="0">
                <a:solidFill>
                  <a:schemeClr val="dk2"/>
                </a:solidFill>
                <a:latin typeface="Oswald"/>
                <a:ea typeface="Oswald"/>
                <a:cs typeface="Oswald"/>
                <a:sym typeface="Oswald"/>
              </a:rPr>
              <a:t>BDA-II</a:t>
            </a:r>
            <a:endParaRPr dirty="0">
              <a:solidFill>
                <a:schemeClr val="dk2"/>
              </a:solidFill>
              <a:latin typeface="Oswald"/>
              <a:ea typeface="Oswald"/>
              <a:cs typeface="Oswald"/>
              <a:sym typeface="Oswald"/>
            </a:endParaRPr>
          </a:p>
        </p:txBody>
      </p:sp>
      <p:sp>
        <p:nvSpPr>
          <p:cNvPr id="34" name="Google Shape;1003;p42">
            <a:hlinkClick r:id="rId6" action="ppaction://hlinksldjump"/>
            <a:extLst>
              <a:ext uri="{FF2B5EF4-FFF2-40B4-BE49-F238E27FC236}">
                <a16:creationId xmlns:a16="http://schemas.microsoft.com/office/drawing/2014/main" id="{D10F2A2C-0F7F-4414-AFA4-9EF63D0A8DBC}"/>
              </a:ext>
            </a:extLst>
          </p:cNvPr>
          <p:cNvSpPr txBox="1">
            <a:spLocks/>
          </p:cNvSpPr>
          <p:nvPr/>
        </p:nvSpPr>
        <p:spPr>
          <a:xfrm>
            <a:off x="7791350" y="4755900"/>
            <a:ext cx="1066200" cy="2778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Oswald"/>
              <a:buNone/>
              <a:defRPr sz="2000" b="1" i="0" u="none" strike="noStrike" cap="none">
                <a:solidFill>
                  <a:schemeClr val="dk2"/>
                </a:solidFill>
                <a:latin typeface="Oswald"/>
                <a:ea typeface="Oswald"/>
                <a:cs typeface="Oswald"/>
                <a:sym typeface="Oswald"/>
              </a:defRPr>
            </a:lvl1pPr>
            <a:lvl2pPr marR="0" lvl="1"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2pPr>
            <a:lvl3pPr marR="0" lvl="2"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3pPr>
            <a:lvl4pPr marR="0" lvl="3"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4pPr>
            <a:lvl5pPr marR="0" lvl="4"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5pPr>
            <a:lvl6pPr marR="0" lvl="5"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6pPr>
            <a:lvl7pPr marR="0" lvl="6"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7pPr>
            <a:lvl8pPr marR="0" lvl="7"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8pPr>
            <a:lvl9pPr marR="0" lvl="8"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9pPr>
          </a:lstStyle>
          <a:p>
            <a:pPr algn="r"/>
            <a:r>
              <a:rPr lang="es-ES" sz="1400">
                <a:solidFill>
                  <a:schemeClr val="accent3">
                    <a:lumMod val="60000"/>
                    <a:lumOff val="40000"/>
                  </a:schemeClr>
                </a:solidFill>
              </a:rPr>
              <a:t>MARIA DB</a:t>
            </a:r>
            <a:endParaRPr lang="es-ES" sz="1400" dirty="0">
              <a:solidFill>
                <a:schemeClr val="accent3">
                  <a:lumMod val="60000"/>
                  <a:lumOff val="40000"/>
                </a:schemeClr>
              </a:solidFill>
            </a:endParaRPr>
          </a:p>
        </p:txBody>
      </p:sp>
      <p:sp>
        <p:nvSpPr>
          <p:cNvPr id="35" name="Subtítulo 9">
            <a:extLst>
              <a:ext uri="{FF2B5EF4-FFF2-40B4-BE49-F238E27FC236}">
                <a16:creationId xmlns:a16="http://schemas.microsoft.com/office/drawing/2014/main" id="{58849065-CB60-4E70-B4BD-341861A98182}"/>
              </a:ext>
            </a:extLst>
          </p:cNvPr>
          <p:cNvSpPr txBox="1">
            <a:spLocks/>
          </p:cNvSpPr>
          <p:nvPr/>
        </p:nvSpPr>
        <p:spPr>
          <a:xfrm>
            <a:off x="5885963" y="2036597"/>
            <a:ext cx="1487698" cy="8576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1pPr>
            <a:lvl2pPr marL="914400" marR="0" lvl="1"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2pPr>
            <a:lvl3pPr marL="1371600" marR="0" lvl="2"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3pPr>
            <a:lvl4pPr marL="1828800" marR="0" lvl="3"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4pPr>
            <a:lvl5pPr marL="2286000" marR="0" lvl="4"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5pPr>
            <a:lvl6pPr marL="2743200" marR="0" lvl="5"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6pPr>
            <a:lvl7pPr marL="3200400" marR="0" lvl="6"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7pPr>
            <a:lvl8pPr marL="3657600" marR="0" lvl="7"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8pPr>
            <a:lvl9pPr marL="4114800" marR="0" lvl="8"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9pPr>
          </a:lstStyle>
          <a:p>
            <a:pPr algn="r"/>
            <a:r>
              <a:rPr lang="es-MX" sz="1000" dirty="0">
                <a:solidFill>
                  <a:srgbClr val="0EF698"/>
                </a:solidFill>
              </a:rPr>
              <a:t>Código que Resuelve el Problema</a:t>
            </a:r>
          </a:p>
        </p:txBody>
      </p:sp>
    </p:spTree>
    <p:extLst>
      <p:ext uri="{BB962C8B-B14F-4D97-AF65-F5344CB8AC3E}">
        <p14:creationId xmlns:p14="http://schemas.microsoft.com/office/powerpoint/2010/main" val="33543920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pic>
        <p:nvPicPr>
          <p:cNvPr id="4" name="Imagen 3">
            <a:extLst>
              <a:ext uri="{FF2B5EF4-FFF2-40B4-BE49-F238E27FC236}">
                <a16:creationId xmlns:a16="http://schemas.microsoft.com/office/drawing/2014/main" id="{EDD1FFE7-4A0F-41B2-AAC6-83CF9484D593}"/>
              </a:ext>
            </a:extLst>
          </p:cNvPr>
          <p:cNvPicPr>
            <a:picLocks noChangeAspect="1"/>
          </p:cNvPicPr>
          <p:nvPr/>
        </p:nvPicPr>
        <p:blipFill>
          <a:blip r:embed="rId3"/>
          <a:stretch>
            <a:fillRect/>
          </a:stretch>
        </p:blipFill>
        <p:spPr>
          <a:xfrm>
            <a:off x="2695074" y="1847697"/>
            <a:ext cx="4792792" cy="2552228"/>
          </a:xfrm>
          <a:prstGeom prst="rect">
            <a:avLst/>
          </a:prstGeom>
        </p:spPr>
      </p:pic>
      <p:grpSp>
        <p:nvGrpSpPr>
          <p:cNvPr id="989" name="Google Shape;989;p42"/>
          <p:cNvGrpSpPr/>
          <p:nvPr/>
        </p:nvGrpSpPr>
        <p:grpSpPr>
          <a:xfrm>
            <a:off x="299286" y="189025"/>
            <a:ext cx="133205" cy="119344"/>
            <a:chOff x="222150" y="185025"/>
            <a:chExt cx="170100" cy="152400"/>
          </a:xfrm>
        </p:grpSpPr>
        <p:cxnSp>
          <p:nvCxnSpPr>
            <p:cNvPr id="990" name="Google Shape;990;p4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91" name="Google Shape;991;p4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92" name="Google Shape;992;p4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93" name="Google Shape;993;p42"/>
          <p:cNvGrpSpPr/>
          <p:nvPr/>
        </p:nvGrpSpPr>
        <p:grpSpPr>
          <a:xfrm>
            <a:off x="286625" y="3999999"/>
            <a:ext cx="145867" cy="958251"/>
            <a:chOff x="286625" y="3923799"/>
            <a:chExt cx="145867" cy="958251"/>
          </a:xfrm>
        </p:grpSpPr>
        <p:sp>
          <p:nvSpPr>
            <p:cNvPr id="994" name="Google Shape;994;p4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 name="Google Shape;995;p42"/>
            <p:cNvGrpSpPr/>
            <p:nvPr/>
          </p:nvGrpSpPr>
          <p:grpSpPr>
            <a:xfrm>
              <a:off x="298112" y="4342643"/>
              <a:ext cx="110182" cy="126862"/>
              <a:chOff x="281100" y="2027800"/>
              <a:chExt cx="140700" cy="162000"/>
            </a:xfrm>
          </p:grpSpPr>
          <p:sp>
            <p:nvSpPr>
              <p:cNvPr id="996" name="Google Shape;996;p4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7" name="Google Shape;997;p42"/>
              <p:cNvGrpSpPr/>
              <p:nvPr/>
            </p:nvGrpSpPr>
            <p:grpSpPr>
              <a:xfrm>
                <a:off x="308875" y="2088450"/>
                <a:ext cx="85200" cy="40700"/>
                <a:chOff x="308875" y="2087000"/>
                <a:chExt cx="85200" cy="40700"/>
              </a:xfrm>
            </p:grpSpPr>
            <p:cxnSp>
              <p:nvCxnSpPr>
                <p:cNvPr id="998" name="Google Shape;998;p4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99" name="Google Shape;999;p4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000" name="Google Shape;1000;p42"/>
            <p:cNvGrpSpPr/>
            <p:nvPr/>
          </p:nvGrpSpPr>
          <p:grpSpPr>
            <a:xfrm>
              <a:off x="286625" y="3923799"/>
              <a:ext cx="133200" cy="133200"/>
              <a:chOff x="286625" y="3648899"/>
              <a:chExt cx="133200" cy="133200"/>
            </a:xfrm>
          </p:grpSpPr>
          <p:sp>
            <p:nvSpPr>
              <p:cNvPr id="1001" name="Google Shape;1001;p4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2" name="Google Shape;1012;p42"/>
          <p:cNvSpPr txBox="1">
            <a:spLocks noGrp="1"/>
          </p:cNvSpPr>
          <p:nvPr>
            <p:ph type="title" idx="8"/>
          </p:nvPr>
        </p:nvSpPr>
        <p:spPr>
          <a:xfrm>
            <a:off x="745750" y="308369"/>
            <a:ext cx="8101271"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sz="2400" dirty="0"/>
              <a:t>/18.Crear una función que reciba un parámetro TEXT</a:t>
            </a:r>
          </a:p>
        </p:txBody>
      </p:sp>
      <p:sp>
        <p:nvSpPr>
          <p:cNvPr id="1065" name="Google Shape;1065;p42">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2">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2">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9" name="Google Shape;1069;p42"/>
          <p:cNvGrpSpPr/>
          <p:nvPr/>
        </p:nvGrpSpPr>
        <p:grpSpPr>
          <a:xfrm>
            <a:off x="8022050" y="752550"/>
            <a:ext cx="604800" cy="147600"/>
            <a:chOff x="7688649" y="828750"/>
            <a:chExt cx="604800" cy="147600"/>
          </a:xfrm>
          <a:solidFill>
            <a:schemeClr val="bg1"/>
          </a:solidFill>
        </p:grpSpPr>
        <p:sp>
          <p:nvSpPr>
            <p:cNvPr id="1070" name="Google Shape;1070;p42"/>
            <p:cNvSpPr/>
            <p:nvPr/>
          </p:nvSpPr>
          <p:spPr>
            <a:xfrm>
              <a:off x="81458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2"/>
            <p:cNvSpPr/>
            <p:nvPr/>
          </p:nvSpPr>
          <p:spPr>
            <a:xfrm>
              <a:off x="79172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2"/>
            <p:cNvSpPr/>
            <p:nvPr/>
          </p:nvSpPr>
          <p:spPr>
            <a:xfrm>
              <a:off x="76886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988;p42">
            <a:extLst>
              <a:ext uri="{FF2B5EF4-FFF2-40B4-BE49-F238E27FC236}">
                <a16:creationId xmlns:a16="http://schemas.microsoft.com/office/drawing/2014/main" id="{08D7B32B-E7C0-4A63-AC9D-A2187B3976CF}"/>
              </a:ext>
            </a:extLst>
          </p:cNvPr>
          <p:cNvSpPr txBox="1">
            <a:spLocks noGrp="1"/>
          </p:cNvSpPr>
          <p:nvPr>
            <p:ph type="subTitle" idx="1"/>
          </p:nvPr>
        </p:nvSpPr>
        <p:spPr>
          <a:xfrm>
            <a:off x="720000" y="109797"/>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dirty="0">
                <a:solidFill>
                  <a:schemeClr val="dk2"/>
                </a:solidFill>
                <a:latin typeface="Oswald"/>
                <a:ea typeface="Oswald"/>
                <a:cs typeface="Oswald"/>
                <a:sym typeface="Oswald"/>
              </a:rPr>
              <a:t>BDA-II</a:t>
            </a:r>
            <a:endParaRPr dirty="0">
              <a:solidFill>
                <a:schemeClr val="dk2"/>
              </a:solidFill>
              <a:latin typeface="Oswald"/>
              <a:ea typeface="Oswald"/>
              <a:cs typeface="Oswald"/>
              <a:sym typeface="Oswald"/>
            </a:endParaRPr>
          </a:p>
        </p:txBody>
      </p:sp>
      <p:sp>
        <p:nvSpPr>
          <p:cNvPr id="34" name="Google Shape;1003;p42">
            <a:hlinkClick r:id="rId6" action="ppaction://hlinksldjump"/>
            <a:extLst>
              <a:ext uri="{FF2B5EF4-FFF2-40B4-BE49-F238E27FC236}">
                <a16:creationId xmlns:a16="http://schemas.microsoft.com/office/drawing/2014/main" id="{D10F2A2C-0F7F-4414-AFA4-9EF63D0A8DBC}"/>
              </a:ext>
            </a:extLst>
          </p:cNvPr>
          <p:cNvSpPr txBox="1">
            <a:spLocks/>
          </p:cNvSpPr>
          <p:nvPr/>
        </p:nvSpPr>
        <p:spPr>
          <a:xfrm>
            <a:off x="7791350" y="4755900"/>
            <a:ext cx="1066200" cy="2778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Oswald"/>
              <a:buNone/>
              <a:defRPr sz="2000" b="1" i="0" u="none" strike="noStrike" cap="none">
                <a:solidFill>
                  <a:schemeClr val="dk2"/>
                </a:solidFill>
                <a:latin typeface="Oswald"/>
                <a:ea typeface="Oswald"/>
                <a:cs typeface="Oswald"/>
                <a:sym typeface="Oswald"/>
              </a:defRPr>
            </a:lvl1pPr>
            <a:lvl2pPr marR="0" lvl="1"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2pPr>
            <a:lvl3pPr marR="0" lvl="2"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3pPr>
            <a:lvl4pPr marR="0" lvl="3"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4pPr>
            <a:lvl5pPr marR="0" lvl="4"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5pPr>
            <a:lvl6pPr marR="0" lvl="5"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6pPr>
            <a:lvl7pPr marR="0" lvl="6"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7pPr>
            <a:lvl8pPr marR="0" lvl="7"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8pPr>
            <a:lvl9pPr marR="0" lvl="8"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9pPr>
          </a:lstStyle>
          <a:p>
            <a:pPr algn="r"/>
            <a:r>
              <a:rPr lang="es-ES" sz="1400">
                <a:solidFill>
                  <a:schemeClr val="accent3">
                    <a:lumMod val="60000"/>
                    <a:lumOff val="40000"/>
                  </a:schemeClr>
                </a:solidFill>
              </a:rPr>
              <a:t>MARIA DB</a:t>
            </a:r>
            <a:endParaRPr lang="es-ES" sz="1400" dirty="0">
              <a:solidFill>
                <a:schemeClr val="accent3">
                  <a:lumMod val="60000"/>
                  <a:lumOff val="40000"/>
                </a:schemeClr>
              </a:solidFill>
            </a:endParaRPr>
          </a:p>
        </p:txBody>
      </p:sp>
      <p:sp>
        <p:nvSpPr>
          <p:cNvPr id="40" name="Subtítulo 9">
            <a:extLst>
              <a:ext uri="{FF2B5EF4-FFF2-40B4-BE49-F238E27FC236}">
                <a16:creationId xmlns:a16="http://schemas.microsoft.com/office/drawing/2014/main" id="{E26687BF-2708-4B2B-9AD2-4F375F821C47}"/>
              </a:ext>
            </a:extLst>
          </p:cNvPr>
          <p:cNvSpPr txBox="1">
            <a:spLocks/>
          </p:cNvSpPr>
          <p:nvPr/>
        </p:nvSpPr>
        <p:spPr>
          <a:xfrm>
            <a:off x="154943" y="1681273"/>
            <a:ext cx="2152650" cy="8576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1pPr>
            <a:lvl2pPr marL="914400" marR="0" lvl="1"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2pPr>
            <a:lvl3pPr marL="1371600" marR="0" lvl="2"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3pPr>
            <a:lvl4pPr marL="1828800" marR="0" lvl="3"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4pPr>
            <a:lvl5pPr marL="2286000" marR="0" lvl="4"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5pPr>
            <a:lvl6pPr marL="2743200" marR="0" lvl="5"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6pPr>
            <a:lvl7pPr marL="3200400" marR="0" lvl="6"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7pPr>
            <a:lvl8pPr marL="3657600" marR="0" lvl="7"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8pPr>
            <a:lvl9pPr marL="4114800" marR="0" lvl="8"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9pPr>
          </a:lstStyle>
          <a:p>
            <a:pPr algn="r"/>
            <a:r>
              <a:rPr lang="es-MX" dirty="0">
                <a:solidFill>
                  <a:srgbClr val="0EF698"/>
                </a:solidFill>
              </a:rPr>
              <a:t>Llamando a la Función</a:t>
            </a:r>
          </a:p>
        </p:txBody>
      </p:sp>
      <p:sp>
        <p:nvSpPr>
          <p:cNvPr id="42" name="Subtítulo 9">
            <a:extLst>
              <a:ext uri="{FF2B5EF4-FFF2-40B4-BE49-F238E27FC236}">
                <a16:creationId xmlns:a16="http://schemas.microsoft.com/office/drawing/2014/main" id="{CA795D5F-E2EE-4FCD-A739-11BBCE435E82}"/>
              </a:ext>
            </a:extLst>
          </p:cNvPr>
          <p:cNvSpPr txBox="1">
            <a:spLocks/>
          </p:cNvSpPr>
          <p:nvPr/>
        </p:nvSpPr>
        <p:spPr>
          <a:xfrm>
            <a:off x="103490" y="3722264"/>
            <a:ext cx="2152650" cy="8576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1pPr>
            <a:lvl2pPr marL="914400" marR="0" lvl="1"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2pPr>
            <a:lvl3pPr marL="1371600" marR="0" lvl="2"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3pPr>
            <a:lvl4pPr marL="1828800" marR="0" lvl="3"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4pPr>
            <a:lvl5pPr marL="2286000" marR="0" lvl="4"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5pPr>
            <a:lvl6pPr marL="2743200" marR="0" lvl="5"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6pPr>
            <a:lvl7pPr marL="3200400" marR="0" lvl="6"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7pPr>
            <a:lvl8pPr marL="3657600" marR="0" lvl="7"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8pPr>
            <a:lvl9pPr marL="4114800" marR="0" lvl="8"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9pPr>
          </a:lstStyle>
          <a:p>
            <a:pPr algn="r"/>
            <a:r>
              <a:rPr lang="es-MX" dirty="0">
                <a:solidFill>
                  <a:schemeClr val="tx2">
                    <a:lumMod val="75000"/>
                  </a:schemeClr>
                </a:solidFill>
              </a:rPr>
              <a:t>Mostrando la Consola de Salida</a:t>
            </a:r>
          </a:p>
        </p:txBody>
      </p:sp>
      <p:sp>
        <p:nvSpPr>
          <p:cNvPr id="3" name="CuadroTexto 2">
            <a:extLst>
              <a:ext uri="{FF2B5EF4-FFF2-40B4-BE49-F238E27FC236}">
                <a16:creationId xmlns:a16="http://schemas.microsoft.com/office/drawing/2014/main" id="{CC143BD4-C540-4096-94A1-3F3EF3C783B9}"/>
              </a:ext>
            </a:extLst>
          </p:cNvPr>
          <p:cNvSpPr txBox="1"/>
          <p:nvPr/>
        </p:nvSpPr>
        <p:spPr>
          <a:xfrm>
            <a:off x="2695074" y="1287379"/>
            <a:ext cx="3801979" cy="738664"/>
          </a:xfrm>
          <a:prstGeom prst="rect">
            <a:avLst/>
          </a:prstGeom>
          <a:noFill/>
        </p:spPr>
        <p:txBody>
          <a:bodyPr wrap="square" rtlCol="0">
            <a:spAutoFit/>
          </a:bodyPr>
          <a:lstStyle/>
          <a:p>
            <a:pPr algn="ctr"/>
            <a:r>
              <a:rPr lang="es-MX" dirty="0">
                <a:solidFill>
                  <a:srgbClr val="FF9119"/>
                </a:solidFill>
              </a:rPr>
              <a:t>LLAMANDO A LA FUNCION Y MOSTRANDO EN CONSOLA</a:t>
            </a:r>
          </a:p>
          <a:p>
            <a:pPr algn="ctr"/>
            <a:endParaRPr lang="es-MX" dirty="0"/>
          </a:p>
        </p:txBody>
      </p:sp>
      <p:cxnSp>
        <p:nvCxnSpPr>
          <p:cNvPr id="43" name="Conector recto de flecha 42">
            <a:extLst>
              <a:ext uri="{FF2B5EF4-FFF2-40B4-BE49-F238E27FC236}">
                <a16:creationId xmlns:a16="http://schemas.microsoft.com/office/drawing/2014/main" id="{86DB2201-ECA7-482C-862C-5CD77B31B2DE}"/>
              </a:ext>
            </a:extLst>
          </p:cNvPr>
          <p:cNvCxnSpPr>
            <a:cxnSpLocks/>
          </p:cNvCxnSpPr>
          <p:nvPr/>
        </p:nvCxnSpPr>
        <p:spPr>
          <a:xfrm>
            <a:off x="2256140" y="2026043"/>
            <a:ext cx="316313" cy="0"/>
          </a:xfrm>
          <a:prstGeom prst="straightConnector1">
            <a:avLst/>
          </a:prstGeom>
          <a:ln w="38100">
            <a:solidFill>
              <a:srgbClr val="0EF698"/>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8064F01B-DF0D-42EE-B183-F45902B7D775}"/>
              </a:ext>
            </a:extLst>
          </p:cNvPr>
          <p:cNvCxnSpPr>
            <a:cxnSpLocks/>
          </p:cNvCxnSpPr>
          <p:nvPr/>
        </p:nvCxnSpPr>
        <p:spPr>
          <a:xfrm flipV="1">
            <a:off x="2256140" y="3872089"/>
            <a:ext cx="1435327" cy="278986"/>
          </a:xfrm>
          <a:prstGeom prst="straightConnector1">
            <a:avLst/>
          </a:prstGeom>
          <a:ln w="38100">
            <a:solidFill>
              <a:schemeClr val="tx2">
                <a:lumMod val="75000"/>
              </a:schemeClr>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65227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335"/>
        <p:cNvGrpSpPr/>
        <p:nvPr/>
      </p:nvGrpSpPr>
      <p:grpSpPr>
        <a:xfrm>
          <a:off x="0" y="0"/>
          <a:ext cx="0" cy="0"/>
          <a:chOff x="0" y="0"/>
          <a:chExt cx="0" cy="0"/>
        </a:xfrm>
      </p:grpSpPr>
      <p:sp>
        <p:nvSpPr>
          <p:cNvPr id="3336" name="Google Shape;3336;p55"/>
          <p:cNvSpPr/>
          <p:nvPr/>
        </p:nvSpPr>
        <p:spPr>
          <a:xfrm>
            <a:off x="1648762" y="2954550"/>
            <a:ext cx="535200" cy="535200"/>
          </a:xfrm>
          <a:prstGeom prst="ellipse">
            <a:avLst/>
          </a:prstGeom>
          <a:solidFill>
            <a:srgbClr val="1E1E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5"/>
          <p:cNvSpPr/>
          <p:nvPr/>
        </p:nvSpPr>
        <p:spPr>
          <a:xfrm>
            <a:off x="2249575" y="2954550"/>
            <a:ext cx="535200" cy="535200"/>
          </a:xfrm>
          <a:prstGeom prst="ellipse">
            <a:avLst/>
          </a:prstGeom>
          <a:solidFill>
            <a:srgbClr val="1E1E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5"/>
          <p:cNvSpPr/>
          <p:nvPr/>
        </p:nvSpPr>
        <p:spPr>
          <a:xfrm>
            <a:off x="1047950" y="2954550"/>
            <a:ext cx="535200" cy="535200"/>
          </a:xfrm>
          <a:prstGeom prst="ellipse">
            <a:avLst/>
          </a:prstGeom>
          <a:solidFill>
            <a:srgbClr val="1E1E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9" name="Google Shape;3339;p55"/>
          <p:cNvGrpSpPr/>
          <p:nvPr/>
        </p:nvGrpSpPr>
        <p:grpSpPr>
          <a:xfrm>
            <a:off x="299286" y="189025"/>
            <a:ext cx="133205" cy="119344"/>
            <a:chOff x="222150" y="185025"/>
            <a:chExt cx="170100" cy="152400"/>
          </a:xfrm>
        </p:grpSpPr>
        <p:cxnSp>
          <p:nvCxnSpPr>
            <p:cNvPr id="3340" name="Google Shape;3340;p5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341" name="Google Shape;3341;p5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342" name="Google Shape;3342;p5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343" name="Google Shape;3343;p55"/>
          <p:cNvGrpSpPr/>
          <p:nvPr/>
        </p:nvGrpSpPr>
        <p:grpSpPr>
          <a:xfrm>
            <a:off x="286625" y="3999999"/>
            <a:ext cx="145867" cy="958251"/>
            <a:chOff x="286625" y="3923799"/>
            <a:chExt cx="145867" cy="958251"/>
          </a:xfrm>
        </p:grpSpPr>
        <p:sp>
          <p:nvSpPr>
            <p:cNvPr id="3344" name="Google Shape;3344;p5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5" name="Google Shape;3345;p55"/>
            <p:cNvGrpSpPr/>
            <p:nvPr/>
          </p:nvGrpSpPr>
          <p:grpSpPr>
            <a:xfrm>
              <a:off x="298112" y="4342643"/>
              <a:ext cx="110182" cy="126862"/>
              <a:chOff x="281100" y="2027800"/>
              <a:chExt cx="140700" cy="162000"/>
            </a:xfrm>
          </p:grpSpPr>
          <p:sp>
            <p:nvSpPr>
              <p:cNvPr id="3346" name="Google Shape;3346;p5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7" name="Google Shape;3347;p55"/>
              <p:cNvGrpSpPr/>
              <p:nvPr/>
            </p:nvGrpSpPr>
            <p:grpSpPr>
              <a:xfrm>
                <a:off x="308875" y="2088450"/>
                <a:ext cx="85200" cy="40700"/>
                <a:chOff x="308875" y="2087000"/>
                <a:chExt cx="85200" cy="40700"/>
              </a:xfrm>
            </p:grpSpPr>
            <p:cxnSp>
              <p:nvCxnSpPr>
                <p:cNvPr id="3348" name="Google Shape;3348;p5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349" name="Google Shape;3349;p5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350" name="Google Shape;3350;p55"/>
            <p:cNvGrpSpPr/>
            <p:nvPr/>
          </p:nvGrpSpPr>
          <p:grpSpPr>
            <a:xfrm>
              <a:off x="286625" y="3923799"/>
              <a:ext cx="133200" cy="133200"/>
              <a:chOff x="286625" y="3648899"/>
              <a:chExt cx="133200" cy="133200"/>
            </a:xfrm>
          </p:grpSpPr>
          <p:sp>
            <p:nvSpPr>
              <p:cNvPr id="3351" name="Google Shape;3351;p5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53" name="Google Shape;3353;p55">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5"/>
          <p:cNvSpPr txBox="1">
            <a:spLocks noGrp="1"/>
          </p:cNvSpPr>
          <p:nvPr>
            <p:ph type="ctrTitle"/>
          </p:nvPr>
        </p:nvSpPr>
        <p:spPr>
          <a:xfrm>
            <a:off x="902679" y="1647343"/>
            <a:ext cx="4284000" cy="85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dirty="0"/>
              <a:t>¡GRACIAS POR SU ATENCION!</a:t>
            </a:r>
            <a:endParaRPr sz="4400" dirty="0"/>
          </a:p>
        </p:txBody>
      </p:sp>
      <p:grpSp>
        <p:nvGrpSpPr>
          <p:cNvPr id="3358" name="Google Shape;3358;p55"/>
          <p:cNvGrpSpPr/>
          <p:nvPr/>
        </p:nvGrpSpPr>
        <p:grpSpPr>
          <a:xfrm>
            <a:off x="2335518" y="3043862"/>
            <a:ext cx="363313" cy="356576"/>
            <a:chOff x="3763184" y="3817357"/>
            <a:chExt cx="363313" cy="356576"/>
          </a:xfrm>
        </p:grpSpPr>
        <p:sp>
          <p:nvSpPr>
            <p:cNvPr id="3359" name="Google Shape;3359;p55"/>
            <p:cNvSpPr/>
            <p:nvPr/>
          </p:nvSpPr>
          <p:spPr>
            <a:xfrm>
              <a:off x="3763184"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0" name="Google Shape;3360;p55"/>
            <p:cNvSpPr/>
            <p:nvPr/>
          </p:nvSpPr>
          <p:spPr>
            <a:xfrm>
              <a:off x="3918324" y="3817357"/>
              <a:ext cx="208173" cy="356576"/>
            </a:xfrm>
            <a:custGeom>
              <a:avLst/>
              <a:gdLst/>
              <a:ahLst/>
              <a:cxnLst/>
              <a:rect l="l" t="t" r="r" b="b"/>
              <a:pathLst>
                <a:path w="7941" h="13602" extrusionOk="0">
                  <a:moveTo>
                    <a:pt x="896" y="0"/>
                  </a:moveTo>
                  <a:cubicBezTo>
                    <a:pt x="593" y="0"/>
                    <a:pt x="304" y="15"/>
                    <a:pt x="1" y="58"/>
                  </a:cubicBezTo>
                  <a:cubicBezTo>
                    <a:pt x="3393" y="505"/>
                    <a:pt x="5919" y="3378"/>
                    <a:pt x="5919" y="6799"/>
                  </a:cubicBezTo>
                  <a:cubicBezTo>
                    <a:pt x="5919" y="10220"/>
                    <a:pt x="3393" y="13093"/>
                    <a:pt x="1" y="13541"/>
                  </a:cubicBezTo>
                  <a:cubicBezTo>
                    <a:pt x="306" y="13581"/>
                    <a:pt x="610" y="13601"/>
                    <a:pt x="909" y="13601"/>
                  </a:cubicBezTo>
                  <a:cubicBezTo>
                    <a:pt x="4431" y="13601"/>
                    <a:pt x="7441" y="10865"/>
                    <a:pt x="7681" y="7247"/>
                  </a:cubicBezTo>
                  <a:cubicBezTo>
                    <a:pt x="7940" y="3320"/>
                    <a:pt x="4822" y="0"/>
                    <a:pt x="8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5"/>
            <p:cNvSpPr/>
            <p:nvPr/>
          </p:nvSpPr>
          <p:spPr>
            <a:xfrm>
              <a:off x="3848330" y="3964188"/>
              <a:ext cx="39375" cy="116945"/>
            </a:xfrm>
            <a:custGeom>
              <a:avLst/>
              <a:gdLst/>
              <a:ahLst/>
              <a:cxnLst/>
              <a:rect l="l" t="t" r="r" b="b"/>
              <a:pathLst>
                <a:path w="1502" h="4461" extrusionOk="0">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5"/>
            <p:cNvSpPr/>
            <p:nvPr/>
          </p:nvSpPr>
          <p:spPr>
            <a:xfrm>
              <a:off x="3832418" y="3894403"/>
              <a:ext cx="55287" cy="47475"/>
            </a:xfrm>
            <a:custGeom>
              <a:avLst/>
              <a:gdLst/>
              <a:ahLst/>
              <a:cxnLst/>
              <a:rect l="l" t="t" r="r" b="b"/>
              <a:pathLst>
                <a:path w="2109" h="1811" extrusionOk="0">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5"/>
            <p:cNvSpPr/>
            <p:nvPr/>
          </p:nvSpPr>
          <p:spPr>
            <a:xfrm>
              <a:off x="3918324" y="3964161"/>
              <a:ext cx="132491" cy="116945"/>
            </a:xfrm>
            <a:custGeom>
              <a:avLst/>
              <a:gdLst/>
              <a:ahLst/>
              <a:cxnLst/>
              <a:rect l="l" t="t" r="r" b="b"/>
              <a:pathLst>
                <a:path w="4765" h="4477" extrusionOk="0">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364" name="Google Shape;3364;p55"/>
          <p:cNvGrpSpPr/>
          <p:nvPr/>
        </p:nvGrpSpPr>
        <p:grpSpPr>
          <a:xfrm>
            <a:off x="1734910" y="3043718"/>
            <a:ext cx="362920" cy="356865"/>
            <a:chOff x="3314750" y="3817357"/>
            <a:chExt cx="362920" cy="356865"/>
          </a:xfrm>
        </p:grpSpPr>
        <p:grpSp>
          <p:nvGrpSpPr>
            <p:cNvPr id="3365" name="Google Shape;3365;p55"/>
            <p:cNvGrpSpPr/>
            <p:nvPr/>
          </p:nvGrpSpPr>
          <p:grpSpPr>
            <a:xfrm>
              <a:off x="3314750" y="3817357"/>
              <a:ext cx="362920" cy="356865"/>
              <a:chOff x="3314750" y="3817357"/>
              <a:chExt cx="362920" cy="356865"/>
            </a:xfrm>
          </p:grpSpPr>
          <p:sp>
            <p:nvSpPr>
              <p:cNvPr id="3366" name="Google Shape;3366;p55"/>
              <p:cNvSpPr/>
              <p:nvPr/>
            </p:nvSpPr>
            <p:spPr>
              <a:xfrm>
                <a:off x="3314750"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5"/>
              <p:cNvSpPr/>
              <p:nvPr/>
            </p:nvSpPr>
            <p:spPr>
              <a:xfrm>
                <a:off x="3469891" y="3817357"/>
                <a:ext cx="207780" cy="356865"/>
              </a:xfrm>
              <a:custGeom>
                <a:avLst/>
                <a:gdLst/>
                <a:ahLst/>
                <a:cxnLst/>
                <a:rect l="l" t="t" r="r" b="b"/>
                <a:pathLst>
                  <a:path w="7926" h="13613" extrusionOk="0">
                    <a:moveTo>
                      <a:pt x="881" y="0"/>
                    </a:moveTo>
                    <a:cubicBezTo>
                      <a:pt x="884" y="0"/>
                      <a:pt x="886" y="0"/>
                      <a:pt x="888" y="0"/>
                    </a:cubicBezTo>
                    <a:lnTo>
                      <a:pt x="888" y="0"/>
                    </a:lnTo>
                    <a:cubicBezTo>
                      <a:pt x="891" y="0"/>
                      <a:pt x="893" y="0"/>
                      <a:pt x="896" y="0"/>
                    </a:cubicBezTo>
                    <a:close/>
                    <a:moveTo>
                      <a:pt x="888" y="0"/>
                    </a:moveTo>
                    <a:lnTo>
                      <a:pt x="888" y="0"/>
                    </a:lnTo>
                    <a:cubicBezTo>
                      <a:pt x="588" y="0"/>
                      <a:pt x="301" y="15"/>
                      <a:pt x="1" y="58"/>
                    </a:cubicBezTo>
                    <a:cubicBezTo>
                      <a:pt x="3393" y="491"/>
                      <a:pt x="5934" y="3378"/>
                      <a:pt x="5934" y="6799"/>
                    </a:cubicBezTo>
                    <a:cubicBezTo>
                      <a:pt x="5934" y="10220"/>
                      <a:pt x="3393" y="13107"/>
                      <a:pt x="1" y="13555"/>
                    </a:cubicBezTo>
                    <a:cubicBezTo>
                      <a:pt x="299" y="13594"/>
                      <a:pt x="595" y="13612"/>
                      <a:pt x="887" y="13612"/>
                    </a:cubicBezTo>
                    <a:cubicBezTo>
                      <a:pt x="4418" y="13612"/>
                      <a:pt x="7441" y="10873"/>
                      <a:pt x="7680" y="7247"/>
                    </a:cubicBezTo>
                    <a:cubicBezTo>
                      <a:pt x="7926" y="3323"/>
                      <a:pt x="4826" y="4"/>
                      <a:pt x="8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8" name="Google Shape;3368;p55"/>
            <p:cNvGrpSpPr/>
            <p:nvPr/>
          </p:nvGrpSpPr>
          <p:grpSpPr>
            <a:xfrm>
              <a:off x="3394986" y="3894612"/>
              <a:ext cx="202339" cy="202323"/>
              <a:chOff x="935197" y="1793977"/>
              <a:chExt cx="256451" cy="256430"/>
            </a:xfrm>
          </p:grpSpPr>
          <p:sp>
            <p:nvSpPr>
              <p:cNvPr id="3369" name="Google Shape;3369;p5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71" name="Google Shape;3371;p55"/>
          <p:cNvGrpSpPr/>
          <p:nvPr/>
        </p:nvGrpSpPr>
        <p:grpSpPr>
          <a:xfrm>
            <a:off x="1134088" y="3043718"/>
            <a:ext cx="362920" cy="356865"/>
            <a:chOff x="2866317" y="3817357"/>
            <a:chExt cx="362920" cy="356865"/>
          </a:xfrm>
        </p:grpSpPr>
        <p:sp>
          <p:nvSpPr>
            <p:cNvPr id="3372" name="Google Shape;3372;p55"/>
            <p:cNvSpPr/>
            <p:nvPr/>
          </p:nvSpPr>
          <p:spPr>
            <a:xfrm>
              <a:off x="2866317" y="3817357"/>
              <a:ext cx="356865" cy="356498"/>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5"/>
            <p:cNvSpPr/>
            <p:nvPr/>
          </p:nvSpPr>
          <p:spPr>
            <a:xfrm>
              <a:off x="3021457" y="3817357"/>
              <a:ext cx="207780" cy="356576"/>
            </a:xfrm>
            <a:custGeom>
              <a:avLst/>
              <a:gdLst/>
              <a:ahLst/>
              <a:cxnLst/>
              <a:rect l="l" t="t" r="r" b="b"/>
              <a:pathLst>
                <a:path w="7926" h="13602" extrusionOk="0">
                  <a:moveTo>
                    <a:pt x="881" y="0"/>
                  </a:moveTo>
                  <a:cubicBezTo>
                    <a:pt x="593" y="0"/>
                    <a:pt x="290" y="15"/>
                    <a:pt x="1" y="58"/>
                  </a:cubicBezTo>
                  <a:cubicBezTo>
                    <a:pt x="3379" y="505"/>
                    <a:pt x="5919" y="3378"/>
                    <a:pt x="5919" y="6799"/>
                  </a:cubicBezTo>
                  <a:cubicBezTo>
                    <a:pt x="5919" y="10220"/>
                    <a:pt x="3379" y="13093"/>
                    <a:pt x="1" y="13541"/>
                  </a:cubicBezTo>
                  <a:cubicBezTo>
                    <a:pt x="306" y="13581"/>
                    <a:pt x="610" y="13601"/>
                    <a:pt x="909" y="13601"/>
                  </a:cubicBezTo>
                  <a:cubicBezTo>
                    <a:pt x="4431" y="13601"/>
                    <a:pt x="7440" y="10865"/>
                    <a:pt x="7666" y="7247"/>
                  </a:cubicBezTo>
                  <a:cubicBezTo>
                    <a:pt x="7926" y="3320"/>
                    <a:pt x="4822" y="0"/>
                    <a:pt x="8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5"/>
            <p:cNvSpPr/>
            <p:nvPr/>
          </p:nvSpPr>
          <p:spPr>
            <a:xfrm>
              <a:off x="2928367" y="3894561"/>
              <a:ext cx="194175" cy="279662"/>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6" name="Google Shape;3376;p55"/>
          <p:cNvSpPr/>
          <p:nvPr/>
        </p:nvSpPr>
        <p:spPr>
          <a:xfrm>
            <a:off x="1047946" y="4062975"/>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grpSp>
        <p:nvGrpSpPr>
          <p:cNvPr id="3377" name="Google Shape;3377;p55"/>
          <p:cNvGrpSpPr/>
          <p:nvPr/>
        </p:nvGrpSpPr>
        <p:grpSpPr>
          <a:xfrm>
            <a:off x="4940950" y="1023666"/>
            <a:ext cx="3234210" cy="2296772"/>
            <a:chOff x="4940950" y="1023666"/>
            <a:chExt cx="3234210" cy="2296772"/>
          </a:xfrm>
        </p:grpSpPr>
        <p:grpSp>
          <p:nvGrpSpPr>
            <p:cNvPr id="3378" name="Google Shape;3378;p55"/>
            <p:cNvGrpSpPr/>
            <p:nvPr/>
          </p:nvGrpSpPr>
          <p:grpSpPr>
            <a:xfrm>
              <a:off x="5636554" y="1406013"/>
              <a:ext cx="2224161" cy="1914425"/>
              <a:chOff x="5830225" y="1638050"/>
              <a:chExt cx="2593773" cy="2232566"/>
            </a:xfrm>
          </p:grpSpPr>
          <p:sp>
            <p:nvSpPr>
              <p:cNvPr id="3379" name="Google Shape;3379;p55"/>
              <p:cNvSpPr/>
              <p:nvPr/>
            </p:nvSpPr>
            <p:spPr>
              <a:xfrm>
                <a:off x="5830225" y="1638050"/>
                <a:ext cx="2593773" cy="1503400"/>
              </a:xfrm>
              <a:custGeom>
                <a:avLst/>
                <a:gdLst/>
                <a:ahLst/>
                <a:cxnLst/>
                <a:rect l="l" t="t" r="r" b="b"/>
                <a:pathLst>
                  <a:path w="89564" h="51913" extrusionOk="0">
                    <a:moveTo>
                      <a:pt x="2361" y="1"/>
                    </a:moveTo>
                    <a:cubicBezTo>
                      <a:pt x="1057" y="1"/>
                      <a:pt x="0" y="1059"/>
                      <a:pt x="0" y="2357"/>
                    </a:cubicBezTo>
                    <a:lnTo>
                      <a:pt x="0" y="51913"/>
                    </a:lnTo>
                    <a:lnTo>
                      <a:pt x="89564" y="51913"/>
                    </a:lnTo>
                    <a:lnTo>
                      <a:pt x="89564" y="2357"/>
                    </a:lnTo>
                    <a:cubicBezTo>
                      <a:pt x="89564" y="1059"/>
                      <a:pt x="88507" y="1"/>
                      <a:pt x="87208" y="1"/>
                    </a:cubicBezTo>
                    <a:close/>
                  </a:path>
                </a:pathLst>
              </a:custGeom>
              <a:gradFill>
                <a:gsLst>
                  <a:gs pos="0">
                    <a:schemeClr val="lt1"/>
                  </a:gs>
                  <a:gs pos="100000">
                    <a:schemeClr val="dk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5"/>
              <p:cNvSpPr/>
              <p:nvPr/>
            </p:nvSpPr>
            <p:spPr>
              <a:xfrm>
                <a:off x="5830225" y="3141424"/>
                <a:ext cx="2593773" cy="254790"/>
              </a:xfrm>
              <a:custGeom>
                <a:avLst/>
                <a:gdLst/>
                <a:ahLst/>
                <a:cxnLst/>
                <a:rect l="l" t="t" r="r" b="b"/>
                <a:pathLst>
                  <a:path w="89564" h="8798" extrusionOk="0">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5"/>
              <p:cNvSpPr/>
              <p:nvPr/>
            </p:nvSpPr>
            <p:spPr>
              <a:xfrm>
                <a:off x="5899411" y="1700198"/>
                <a:ext cx="2455374" cy="1366738"/>
              </a:xfrm>
              <a:custGeom>
                <a:avLst/>
                <a:gdLst/>
                <a:ahLst/>
                <a:cxnLst/>
                <a:rect l="l" t="t" r="r" b="b"/>
                <a:pathLst>
                  <a:path w="84785" h="47194" extrusionOk="0">
                    <a:moveTo>
                      <a:pt x="1" y="0"/>
                    </a:moveTo>
                    <a:lnTo>
                      <a:pt x="1" y="47193"/>
                    </a:lnTo>
                    <a:lnTo>
                      <a:pt x="84785" y="47193"/>
                    </a:lnTo>
                    <a:lnTo>
                      <a:pt x="84785" y="0"/>
                    </a:ln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5"/>
              <p:cNvSpPr/>
              <p:nvPr/>
            </p:nvSpPr>
            <p:spPr>
              <a:xfrm>
                <a:off x="6878530" y="3396186"/>
                <a:ext cx="497156" cy="462839"/>
              </a:xfrm>
              <a:custGeom>
                <a:avLst/>
                <a:gdLst/>
                <a:ahLst/>
                <a:cxnLst/>
                <a:rect l="l" t="t" r="r" b="b"/>
                <a:pathLst>
                  <a:path w="17167" h="15982" extrusionOk="0">
                    <a:moveTo>
                      <a:pt x="1" y="0"/>
                    </a:moveTo>
                    <a:lnTo>
                      <a:pt x="1" y="15982"/>
                    </a:lnTo>
                    <a:lnTo>
                      <a:pt x="17167" y="15982"/>
                    </a:lnTo>
                    <a:lnTo>
                      <a:pt x="17167" y="0"/>
                    </a:ln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5"/>
              <p:cNvSpPr/>
              <p:nvPr/>
            </p:nvSpPr>
            <p:spPr>
              <a:xfrm>
                <a:off x="6738767" y="3827176"/>
                <a:ext cx="776707" cy="43440"/>
              </a:xfrm>
              <a:custGeom>
                <a:avLst/>
                <a:gdLst/>
                <a:ahLst/>
                <a:cxnLst/>
                <a:rect l="l" t="t" r="r" b="b"/>
                <a:pathLst>
                  <a:path w="26820" h="1500" extrusionOk="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5"/>
              <p:cNvSpPr/>
              <p:nvPr/>
            </p:nvSpPr>
            <p:spPr>
              <a:xfrm>
                <a:off x="6878530" y="3384595"/>
                <a:ext cx="497156" cy="147638"/>
              </a:xfrm>
              <a:custGeom>
                <a:avLst/>
                <a:gdLst/>
                <a:ahLst/>
                <a:cxnLst/>
                <a:rect l="l" t="t" r="r" b="b"/>
                <a:pathLst>
                  <a:path w="17167" h="5098" extrusionOk="0">
                    <a:moveTo>
                      <a:pt x="1" y="0"/>
                    </a:moveTo>
                    <a:lnTo>
                      <a:pt x="1" y="1156"/>
                    </a:lnTo>
                    <a:lnTo>
                      <a:pt x="17167" y="5097"/>
                    </a:lnTo>
                    <a:lnTo>
                      <a:pt x="171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5"/>
              <p:cNvSpPr/>
              <p:nvPr/>
            </p:nvSpPr>
            <p:spPr>
              <a:xfrm>
                <a:off x="6007752" y="1813287"/>
                <a:ext cx="790000" cy="555800"/>
              </a:xfrm>
              <a:custGeom>
                <a:avLst/>
                <a:gdLst/>
                <a:ahLst/>
                <a:cxnLst/>
                <a:rect l="l" t="t" r="r" b="b"/>
                <a:pathLst>
                  <a:path w="27279" h="19192" extrusionOk="0">
                    <a:moveTo>
                      <a:pt x="2746" y="0"/>
                    </a:moveTo>
                    <a:cubicBezTo>
                      <a:pt x="1231" y="0"/>
                      <a:pt x="1" y="1230"/>
                      <a:pt x="1" y="2740"/>
                    </a:cubicBezTo>
                    <a:lnTo>
                      <a:pt x="1" y="16451"/>
                    </a:lnTo>
                    <a:cubicBezTo>
                      <a:pt x="1" y="17967"/>
                      <a:pt x="1231" y="19191"/>
                      <a:pt x="2746" y="19191"/>
                    </a:cubicBezTo>
                    <a:lnTo>
                      <a:pt x="24538" y="19191"/>
                    </a:lnTo>
                    <a:cubicBezTo>
                      <a:pt x="26054" y="19191"/>
                      <a:pt x="27278" y="17967"/>
                      <a:pt x="27278" y="16451"/>
                    </a:cubicBezTo>
                    <a:lnTo>
                      <a:pt x="27278" y="2740"/>
                    </a:lnTo>
                    <a:cubicBezTo>
                      <a:pt x="27278" y="1230"/>
                      <a:pt x="26054" y="0"/>
                      <a:pt x="24538"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5"/>
              <p:cNvSpPr/>
              <p:nvPr/>
            </p:nvSpPr>
            <p:spPr>
              <a:xfrm>
                <a:off x="6007752" y="2430831"/>
                <a:ext cx="1641713" cy="555916"/>
              </a:xfrm>
              <a:custGeom>
                <a:avLst/>
                <a:gdLst/>
                <a:ahLst/>
                <a:cxnLst/>
                <a:rect l="l" t="t" r="r" b="b"/>
                <a:pathLst>
                  <a:path w="56689" h="19196" extrusionOk="0">
                    <a:moveTo>
                      <a:pt x="2746" y="0"/>
                    </a:moveTo>
                    <a:cubicBezTo>
                      <a:pt x="1231" y="0"/>
                      <a:pt x="1" y="1230"/>
                      <a:pt x="1" y="2746"/>
                    </a:cubicBezTo>
                    <a:lnTo>
                      <a:pt x="1" y="16450"/>
                    </a:lnTo>
                    <a:cubicBezTo>
                      <a:pt x="1" y="17965"/>
                      <a:pt x="1231" y="19195"/>
                      <a:pt x="2746" y="19195"/>
                    </a:cubicBezTo>
                    <a:lnTo>
                      <a:pt x="53949" y="19195"/>
                    </a:lnTo>
                    <a:cubicBezTo>
                      <a:pt x="55459" y="19195"/>
                      <a:pt x="56689" y="17965"/>
                      <a:pt x="56689" y="16450"/>
                    </a:cubicBezTo>
                    <a:lnTo>
                      <a:pt x="56689" y="2746"/>
                    </a:lnTo>
                    <a:cubicBezTo>
                      <a:pt x="56689" y="1230"/>
                      <a:pt x="55459" y="0"/>
                      <a:pt x="53949"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5"/>
              <p:cNvSpPr/>
              <p:nvPr/>
            </p:nvSpPr>
            <p:spPr>
              <a:xfrm>
                <a:off x="6859503" y="1813287"/>
                <a:ext cx="789971" cy="555800"/>
              </a:xfrm>
              <a:custGeom>
                <a:avLst/>
                <a:gdLst/>
                <a:ahLst/>
                <a:cxnLst/>
                <a:rect l="l" t="t" r="r" b="b"/>
                <a:pathLst>
                  <a:path w="27278" h="19192" extrusionOk="0">
                    <a:moveTo>
                      <a:pt x="2740" y="0"/>
                    </a:moveTo>
                    <a:cubicBezTo>
                      <a:pt x="1225" y="0"/>
                      <a:pt x="0" y="1230"/>
                      <a:pt x="0" y="2740"/>
                    </a:cubicBezTo>
                    <a:lnTo>
                      <a:pt x="0" y="16451"/>
                    </a:lnTo>
                    <a:cubicBezTo>
                      <a:pt x="0" y="17967"/>
                      <a:pt x="1225" y="19191"/>
                      <a:pt x="2740" y="19191"/>
                    </a:cubicBezTo>
                    <a:lnTo>
                      <a:pt x="24538" y="19191"/>
                    </a:lnTo>
                    <a:cubicBezTo>
                      <a:pt x="26048" y="19191"/>
                      <a:pt x="27278" y="17967"/>
                      <a:pt x="27278" y="16451"/>
                    </a:cubicBezTo>
                    <a:lnTo>
                      <a:pt x="27278" y="2740"/>
                    </a:lnTo>
                    <a:cubicBezTo>
                      <a:pt x="27278" y="1230"/>
                      <a:pt x="26048" y="0"/>
                      <a:pt x="24538"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5"/>
              <p:cNvSpPr/>
              <p:nvPr/>
            </p:nvSpPr>
            <p:spPr>
              <a:xfrm>
                <a:off x="7728138" y="1813287"/>
                <a:ext cx="559247" cy="258120"/>
              </a:xfrm>
              <a:custGeom>
                <a:avLst/>
                <a:gdLst/>
                <a:ahLst/>
                <a:cxnLst/>
                <a:rect l="l" t="t" r="r" b="b"/>
                <a:pathLst>
                  <a:path w="19311" h="8913" extrusionOk="0">
                    <a:moveTo>
                      <a:pt x="2746" y="0"/>
                    </a:moveTo>
                    <a:cubicBezTo>
                      <a:pt x="1230" y="0"/>
                      <a:pt x="1" y="1230"/>
                      <a:pt x="1" y="2740"/>
                    </a:cubicBezTo>
                    <a:lnTo>
                      <a:pt x="1" y="6167"/>
                    </a:lnTo>
                    <a:cubicBezTo>
                      <a:pt x="1" y="7682"/>
                      <a:pt x="1230" y="8912"/>
                      <a:pt x="2746" y="8912"/>
                    </a:cubicBezTo>
                    <a:lnTo>
                      <a:pt x="16571" y="8912"/>
                    </a:lnTo>
                    <a:cubicBezTo>
                      <a:pt x="18081" y="8912"/>
                      <a:pt x="19311" y="7682"/>
                      <a:pt x="19311" y="6167"/>
                    </a:cubicBezTo>
                    <a:lnTo>
                      <a:pt x="19311" y="2740"/>
                    </a:lnTo>
                    <a:cubicBezTo>
                      <a:pt x="19311" y="1230"/>
                      <a:pt x="18081" y="0"/>
                      <a:pt x="16571"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5"/>
              <p:cNvSpPr/>
              <p:nvPr/>
            </p:nvSpPr>
            <p:spPr>
              <a:xfrm>
                <a:off x="7728138" y="2131674"/>
                <a:ext cx="559247" cy="855073"/>
              </a:xfrm>
              <a:custGeom>
                <a:avLst/>
                <a:gdLst/>
                <a:ahLst/>
                <a:cxnLst/>
                <a:rect l="l" t="t" r="r" b="b"/>
                <a:pathLst>
                  <a:path w="19311" h="29526" extrusionOk="0">
                    <a:moveTo>
                      <a:pt x="2746" y="1"/>
                    </a:moveTo>
                    <a:cubicBezTo>
                      <a:pt x="1230" y="1"/>
                      <a:pt x="1" y="1231"/>
                      <a:pt x="1" y="2741"/>
                    </a:cubicBezTo>
                    <a:lnTo>
                      <a:pt x="1" y="26780"/>
                    </a:lnTo>
                    <a:cubicBezTo>
                      <a:pt x="1" y="28295"/>
                      <a:pt x="1230" y="29525"/>
                      <a:pt x="2746" y="29525"/>
                    </a:cubicBezTo>
                    <a:lnTo>
                      <a:pt x="16571" y="29525"/>
                    </a:lnTo>
                    <a:cubicBezTo>
                      <a:pt x="18081" y="29525"/>
                      <a:pt x="19311" y="28295"/>
                      <a:pt x="19311" y="26780"/>
                    </a:cubicBezTo>
                    <a:lnTo>
                      <a:pt x="19311" y="2741"/>
                    </a:lnTo>
                    <a:cubicBezTo>
                      <a:pt x="19311" y="1231"/>
                      <a:pt x="18081" y="1"/>
                      <a:pt x="16571"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0" name="Google Shape;3390;p55"/>
            <p:cNvGrpSpPr/>
            <p:nvPr/>
          </p:nvGrpSpPr>
          <p:grpSpPr>
            <a:xfrm>
              <a:off x="7379767" y="1023666"/>
              <a:ext cx="795392" cy="626115"/>
              <a:chOff x="7542675" y="1392460"/>
              <a:chExt cx="879178" cy="692069"/>
            </a:xfrm>
          </p:grpSpPr>
          <p:sp>
            <p:nvSpPr>
              <p:cNvPr id="3391" name="Google Shape;3391;p55"/>
              <p:cNvSpPr/>
              <p:nvPr/>
            </p:nvSpPr>
            <p:spPr>
              <a:xfrm>
                <a:off x="7542675" y="1392460"/>
                <a:ext cx="879178" cy="692069"/>
              </a:xfrm>
              <a:custGeom>
                <a:avLst/>
                <a:gdLst/>
                <a:ahLst/>
                <a:cxnLst/>
                <a:rect l="l" t="t" r="r" b="b"/>
                <a:pathLst>
                  <a:path w="29245" h="23021" extrusionOk="0">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2" name="Google Shape;3392;p55"/>
              <p:cNvGrpSpPr/>
              <p:nvPr/>
            </p:nvGrpSpPr>
            <p:grpSpPr>
              <a:xfrm>
                <a:off x="7603656" y="1520706"/>
                <a:ext cx="657046" cy="305943"/>
                <a:chOff x="7603656" y="1520706"/>
                <a:chExt cx="657046" cy="305943"/>
              </a:xfrm>
            </p:grpSpPr>
            <p:sp>
              <p:nvSpPr>
                <p:cNvPr id="3393" name="Google Shape;3393;p55"/>
                <p:cNvSpPr/>
                <p:nvPr/>
              </p:nvSpPr>
              <p:spPr>
                <a:xfrm>
                  <a:off x="7603656" y="1520706"/>
                  <a:ext cx="296446" cy="38931"/>
                </a:xfrm>
                <a:custGeom>
                  <a:avLst/>
                  <a:gdLst/>
                  <a:ahLst/>
                  <a:cxnLst/>
                  <a:rect l="l" t="t" r="r" b="b"/>
                  <a:pathLst>
                    <a:path w="9861" h="1295" extrusionOk="0">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5"/>
                <p:cNvSpPr/>
                <p:nvPr/>
              </p:nvSpPr>
              <p:spPr>
                <a:xfrm>
                  <a:off x="7603656" y="1611163"/>
                  <a:ext cx="657046" cy="38931"/>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5"/>
                <p:cNvSpPr/>
                <p:nvPr/>
              </p:nvSpPr>
              <p:spPr>
                <a:xfrm>
                  <a:off x="7603656" y="1699576"/>
                  <a:ext cx="657046" cy="38871"/>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5"/>
                <p:cNvSpPr/>
                <p:nvPr/>
              </p:nvSpPr>
              <p:spPr>
                <a:xfrm>
                  <a:off x="7603656" y="1787748"/>
                  <a:ext cx="549212" cy="38901"/>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97" name="Google Shape;3397;p55"/>
            <p:cNvGrpSpPr/>
            <p:nvPr/>
          </p:nvGrpSpPr>
          <p:grpSpPr>
            <a:xfrm>
              <a:off x="4940950" y="2809425"/>
              <a:ext cx="1355700" cy="262500"/>
              <a:chOff x="1884725" y="2724775"/>
              <a:chExt cx="1355700" cy="262500"/>
            </a:xfrm>
          </p:grpSpPr>
          <p:sp>
            <p:nvSpPr>
              <p:cNvPr id="3398" name="Google Shape;3398;p55"/>
              <p:cNvSpPr/>
              <p:nvPr/>
            </p:nvSpPr>
            <p:spPr>
              <a:xfrm>
                <a:off x="1884725" y="2724775"/>
                <a:ext cx="1355700" cy="262500"/>
              </a:xfrm>
              <a:prstGeom prst="roundRect">
                <a:avLst>
                  <a:gd name="adj" fmla="val 23686"/>
                </a:avLst>
              </a:prstGeom>
              <a:gradFill>
                <a:gsLst>
                  <a:gs pos="0">
                    <a:schemeClr val="lt1"/>
                  </a:gs>
                  <a:gs pos="100000">
                    <a:schemeClr val="dk2"/>
                  </a:gs>
                </a:gsLst>
                <a:lin ang="2698631"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5"/>
              <p:cNvSpPr/>
              <p:nvPr/>
            </p:nvSpPr>
            <p:spPr>
              <a:xfrm>
                <a:off x="2176700" y="2836550"/>
                <a:ext cx="964615" cy="38924"/>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5"/>
              <p:cNvSpPr/>
              <p:nvPr/>
            </p:nvSpPr>
            <p:spPr>
              <a:xfrm>
                <a:off x="2176700" y="2831500"/>
                <a:ext cx="463839" cy="49025"/>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5"/>
              <p:cNvSpPr/>
              <p:nvPr/>
            </p:nvSpPr>
            <p:spPr>
              <a:xfrm>
                <a:off x="1983825" y="2792040"/>
                <a:ext cx="133214" cy="127937"/>
              </a:xfrm>
              <a:custGeom>
                <a:avLst/>
                <a:gdLst/>
                <a:ahLst/>
                <a:cxnLst/>
                <a:rect l="l" t="t" r="r" b="b"/>
                <a:pathLst>
                  <a:path w="9517" h="9140" extrusionOk="0">
                    <a:moveTo>
                      <a:pt x="2167" y="1"/>
                    </a:moveTo>
                    <a:lnTo>
                      <a:pt x="2167" y="4844"/>
                    </a:lnTo>
                    <a:lnTo>
                      <a:pt x="0" y="4844"/>
                    </a:lnTo>
                    <a:lnTo>
                      <a:pt x="2167" y="6803"/>
                    </a:lnTo>
                    <a:lnTo>
                      <a:pt x="4761" y="9139"/>
                    </a:lnTo>
                    <a:lnTo>
                      <a:pt x="9517" y="4844"/>
                    </a:lnTo>
                    <a:lnTo>
                      <a:pt x="7348" y="4844"/>
                    </a:lnTo>
                    <a:lnTo>
                      <a:pt x="7348" y="1"/>
                    </a:ln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2" name="Google Shape;3402;p55"/>
            <p:cNvGrpSpPr/>
            <p:nvPr/>
          </p:nvGrpSpPr>
          <p:grpSpPr>
            <a:xfrm>
              <a:off x="7343900" y="2825875"/>
              <a:ext cx="381600" cy="356700"/>
              <a:chOff x="1062200" y="3366813"/>
              <a:chExt cx="381600" cy="356700"/>
            </a:xfrm>
          </p:grpSpPr>
          <p:sp>
            <p:nvSpPr>
              <p:cNvPr id="3403" name="Google Shape;3403;p55"/>
              <p:cNvSpPr/>
              <p:nvPr/>
            </p:nvSpPr>
            <p:spPr>
              <a:xfrm>
                <a:off x="1062200" y="3366813"/>
                <a:ext cx="381600" cy="356700"/>
              </a:xfrm>
              <a:prstGeom prst="roundRect">
                <a:avLst>
                  <a:gd name="adj" fmla="val 18293"/>
                </a:avLst>
              </a:prstGeom>
              <a:gradFill>
                <a:gsLst>
                  <a:gs pos="0">
                    <a:srgbClr val="E9A984"/>
                  </a:gs>
                  <a:gs pos="100000">
                    <a:srgbClr val="E57C85"/>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4" name="Google Shape;3404;p55"/>
              <p:cNvGrpSpPr/>
              <p:nvPr/>
            </p:nvGrpSpPr>
            <p:grpSpPr>
              <a:xfrm>
                <a:off x="1138484" y="3433275"/>
                <a:ext cx="229200" cy="229200"/>
                <a:chOff x="955447" y="3891500"/>
                <a:chExt cx="229200" cy="229200"/>
              </a:xfrm>
            </p:grpSpPr>
            <p:sp>
              <p:nvSpPr>
                <p:cNvPr id="3405" name="Google Shape;3405;p55"/>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55"/>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07" name="Google Shape;3407;p55"/>
            <p:cNvGrpSpPr/>
            <p:nvPr/>
          </p:nvGrpSpPr>
          <p:grpSpPr>
            <a:xfrm>
              <a:off x="6106102" y="1883169"/>
              <a:ext cx="767672" cy="251306"/>
              <a:chOff x="6394925" y="2541508"/>
              <a:chExt cx="736800" cy="241200"/>
            </a:xfrm>
          </p:grpSpPr>
          <p:sp>
            <p:nvSpPr>
              <p:cNvPr id="3408" name="Google Shape;3408;p55"/>
              <p:cNvSpPr/>
              <p:nvPr/>
            </p:nvSpPr>
            <p:spPr>
              <a:xfrm rot="-5400000">
                <a:off x="6642725" y="2293708"/>
                <a:ext cx="241200" cy="736800"/>
              </a:xfrm>
              <a:prstGeom prst="roundRect">
                <a:avLst>
                  <a:gd name="adj" fmla="val 7267"/>
                </a:avLst>
              </a:pr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55"/>
              <p:cNvSpPr/>
              <p:nvPr/>
            </p:nvSpPr>
            <p:spPr>
              <a:xfrm rot="-5400000">
                <a:off x="6465199" y="2584700"/>
                <a:ext cx="152700" cy="154800"/>
              </a:xfrm>
              <a:prstGeom prst="roundRect">
                <a:avLst>
                  <a:gd name="adj" fmla="val 7267"/>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5"/>
              <p:cNvSpPr/>
              <p:nvPr/>
            </p:nvSpPr>
            <p:spPr>
              <a:xfrm rot="-5400000">
                <a:off x="6686966" y="2584700"/>
                <a:ext cx="152700" cy="154800"/>
              </a:xfrm>
              <a:prstGeom prst="roundRect">
                <a:avLst>
                  <a:gd name="adj" fmla="val 7267"/>
                </a:avLst>
              </a:prstGeom>
              <a:gradFill>
                <a:gsLst>
                  <a:gs pos="0">
                    <a:srgbClr val="E57C85"/>
                  </a:gs>
                  <a:gs pos="100000">
                    <a:schemeClr val="accent6"/>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5"/>
              <p:cNvSpPr/>
              <p:nvPr/>
            </p:nvSpPr>
            <p:spPr>
              <a:xfrm rot="-5400000">
                <a:off x="6908732" y="2584700"/>
                <a:ext cx="152700" cy="154800"/>
              </a:xfrm>
              <a:prstGeom prst="roundRect">
                <a:avLst>
                  <a:gd name="adj" fmla="val 7267"/>
                </a:avLst>
              </a:prstGeom>
              <a:gradFill>
                <a:gsLst>
                  <a:gs pos="0">
                    <a:srgbClr val="80DFFF"/>
                  </a:gs>
                  <a:gs pos="100000">
                    <a:srgbClr val="318FFA">
                      <a:alpha val="71764"/>
                    </a:srgbClr>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2" name="Google Shape;3412;p55"/>
            <p:cNvGrpSpPr/>
            <p:nvPr/>
          </p:nvGrpSpPr>
          <p:grpSpPr>
            <a:xfrm>
              <a:off x="5636550" y="1023675"/>
              <a:ext cx="1558800" cy="263700"/>
              <a:chOff x="2282900" y="800475"/>
              <a:chExt cx="1558800" cy="263700"/>
            </a:xfrm>
          </p:grpSpPr>
          <p:sp>
            <p:nvSpPr>
              <p:cNvPr id="3413" name="Google Shape;3413;p55"/>
              <p:cNvSpPr/>
              <p:nvPr/>
            </p:nvSpPr>
            <p:spPr>
              <a:xfrm>
                <a:off x="2282900" y="800475"/>
                <a:ext cx="1558800" cy="263700"/>
              </a:xfrm>
              <a:prstGeom prst="roundRect">
                <a:avLst>
                  <a:gd name="adj" fmla="val 28586"/>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5"/>
              <p:cNvSpPr/>
              <p:nvPr/>
            </p:nvSpPr>
            <p:spPr>
              <a:xfrm>
                <a:off x="2375150" y="844350"/>
                <a:ext cx="177653" cy="175796"/>
              </a:xfrm>
              <a:custGeom>
                <a:avLst/>
                <a:gdLst/>
                <a:ahLst/>
                <a:cxnLst/>
                <a:rect l="l" t="t" r="r" b="b"/>
                <a:pathLst>
                  <a:path w="8321" h="8234" extrusionOk="0">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5"/>
              <p:cNvSpPr/>
              <p:nvPr/>
            </p:nvSpPr>
            <p:spPr>
              <a:xfrm>
                <a:off x="2629264" y="865783"/>
                <a:ext cx="1145400" cy="132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16" name="Google Shape;3416;p55">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5">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5">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9" name="Google Shape;3419;p55"/>
          <p:cNvGrpSpPr/>
          <p:nvPr/>
        </p:nvGrpSpPr>
        <p:grpSpPr>
          <a:xfrm>
            <a:off x="5017161" y="2231002"/>
            <a:ext cx="440861" cy="441047"/>
            <a:chOff x="948586" y="2887902"/>
            <a:chExt cx="440861" cy="441047"/>
          </a:xfrm>
        </p:grpSpPr>
        <p:sp>
          <p:nvSpPr>
            <p:cNvPr id="3420" name="Google Shape;3420;p55"/>
            <p:cNvSpPr/>
            <p:nvPr/>
          </p:nvSpPr>
          <p:spPr>
            <a:xfrm>
              <a:off x="948586" y="2887902"/>
              <a:ext cx="440861" cy="441047"/>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E57C85"/>
                </a:gs>
                <a:gs pos="100000">
                  <a:schemeClr val="accent6"/>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5"/>
            <p:cNvSpPr/>
            <p:nvPr/>
          </p:nvSpPr>
          <p:spPr>
            <a:xfrm>
              <a:off x="1037200" y="2982875"/>
              <a:ext cx="263625" cy="251100"/>
            </a:xfrm>
            <a:custGeom>
              <a:avLst/>
              <a:gdLst/>
              <a:ahLst/>
              <a:cxnLst/>
              <a:rect l="l" t="t" r="r" b="b"/>
              <a:pathLst>
                <a:path w="10545" h="10044" extrusionOk="0">
                  <a:moveTo>
                    <a:pt x="6464" y="1218"/>
                  </a:moveTo>
                  <a:lnTo>
                    <a:pt x="6464" y="1897"/>
                  </a:lnTo>
                  <a:lnTo>
                    <a:pt x="4082" y="1897"/>
                  </a:lnTo>
                  <a:lnTo>
                    <a:pt x="4082" y="1218"/>
                  </a:lnTo>
                  <a:close/>
                  <a:moveTo>
                    <a:pt x="1861" y="3953"/>
                  </a:moveTo>
                  <a:lnTo>
                    <a:pt x="1861" y="5651"/>
                  </a:lnTo>
                  <a:lnTo>
                    <a:pt x="3560" y="5651"/>
                  </a:lnTo>
                  <a:lnTo>
                    <a:pt x="3560" y="3953"/>
                  </a:lnTo>
                  <a:close/>
                  <a:moveTo>
                    <a:pt x="4424" y="3953"/>
                  </a:moveTo>
                  <a:lnTo>
                    <a:pt x="4424" y="5651"/>
                  </a:lnTo>
                  <a:lnTo>
                    <a:pt x="6121" y="5651"/>
                  </a:lnTo>
                  <a:lnTo>
                    <a:pt x="6121" y="3953"/>
                  </a:lnTo>
                  <a:close/>
                  <a:moveTo>
                    <a:pt x="6985" y="3953"/>
                  </a:moveTo>
                  <a:lnTo>
                    <a:pt x="6985" y="5651"/>
                  </a:lnTo>
                  <a:lnTo>
                    <a:pt x="8684" y="5651"/>
                  </a:lnTo>
                  <a:lnTo>
                    <a:pt x="8684" y="3953"/>
                  </a:lnTo>
                  <a:close/>
                  <a:moveTo>
                    <a:pt x="1861" y="6484"/>
                  </a:moveTo>
                  <a:lnTo>
                    <a:pt x="1861" y="8178"/>
                  </a:lnTo>
                  <a:lnTo>
                    <a:pt x="3560" y="8178"/>
                  </a:lnTo>
                  <a:lnTo>
                    <a:pt x="3560" y="6484"/>
                  </a:lnTo>
                  <a:close/>
                  <a:moveTo>
                    <a:pt x="4424" y="6484"/>
                  </a:moveTo>
                  <a:lnTo>
                    <a:pt x="4424" y="8178"/>
                  </a:lnTo>
                  <a:lnTo>
                    <a:pt x="6121" y="8178"/>
                  </a:lnTo>
                  <a:lnTo>
                    <a:pt x="6121" y="6484"/>
                  </a:lnTo>
                  <a:close/>
                  <a:moveTo>
                    <a:pt x="6985" y="6484"/>
                  </a:moveTo>
                  <a:lnTo>
                    <a:pt x="6985" y="8178"/>
                  </a:lnTo>
                  <a:lnTo>
                    <a:pt x="8684" y="8178"/>
                  </a:lnTo>
                  <a:lnTo>
                    <a:pt x="8684" y="6484"/>
                  </a:lnTo>
                  <a:close/>
                  <a:moveTo>
                    <a:pt x="9527" y="3109"/>
                  </a:moveTo>
                  <a:lnTo>
                    <a:pt x="9527" y="9026"/>
                  </a:lnTo>
                  <a:lnTo>
                    <a:pt x="1018" y="9026"/>
                  </a:lnTo>
                  <a:lnTo>
                    <a:pt x="1018" y="3109"/>
                  </a:lnTo>
                  <a:close/>
                  <a:moveTo>
                    <a:pt x="506" y="0"/>
                  </a:moveTo>
                  <a:cubicBezTo>
                    <a:pt x="230" y="0"/>
                    <a:pt x="1" y="231"/>
                    <a:pt x="1" y="507"/>
                  </a:cubicBezTo>
                  <a:lnTo>
                    <a:pt x="1" y="9533"/>
                  </a:lnTo>
                  <a:cubicBezTo>
                    <a:pt x="1" y="9819"/>
                    <a:pt x="230" y="10043"/>
                    <a:pt x="506" y="10043"/>
                  </a:cubicBezTo>
                  <a:lnTo>
                    <a:pt x="10034" y="10043"/>
                  </a:lnTo>
                  <a:cubicBezTo>
                    <a:pt x="10320" y="10043"/>
                    <a:pt x="10545" y="9819"/>
                    <a:pt x="10545" y="9533"/>
                  </a:cubicBezTo>
                  <a:lnTo>
                    <a:pt x="10545" y="507"/>
                  </a:lnTo>
                  <a:cubicBezTo>
                    <a:pt x="10545" y="231"/>
                    <a:pt x="10320" y="0"/>
                    <a:pt x="10034"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ítulo 2">
            <a:extLst>
              <a:ext uri="{FF2B5EF4-FFF2-40B4-BE49-F238E27FC236}">
                <a16:creationId xmlns:a16="http://schemas.microsoft.com/office/drawing/2014/main" id="{277D9177-F8FD-4D0D-BA07-14674DC82301}"/>
              </a:ext>
            </a:extLst>
          </p:cNvPr>
          <p:cNvSpPr>
            <a:spLocks noGrp="1"/>
          </p:cNvSpPr>
          <p:nvPr>
            <p:ph type="subTitle" idx="2"/>
          </p:nvPr>
        </p:nvSpPr>
        <p:spPr>
          <a:xfrm>
            <a:off x="986118" y="3620930"/>
            <a:ext cx="2698800" cy="606000"/>
          </a:xfrm>
        </p:spPr>
        <p:txBody>
          <a:bodyPr/>
          <a:lstStyle/>
          <a:p>
            <a:endParaRPr lang="en-US" dirty="0"/>
          </a:p>
        </p:txBody>
      </p:sp>
      <p:pic>
        <p:nvPicPr>
          <p:cNvPr id="5" name="Imagen 4">
            <a:extLst>
              <a:ext uri="{FF2B5EF4-FFF2-40B4-BE49-F238E27FC236}">
                <a16:creationId xmlns:a16="http://schemas.microsoft.com/office/drawing/2014/main" id="{73D90933-7DEC-4F01-8552-683AE676528E}"/>
              </a:ext>
            </a:extLst>
          </p:cNvPr>
          <p:cNvPicPr>
            <a:picLocks noChangeAspect="1"/>
          </p:cNvPicPr>
          <p:nvPr/>
        </p:nvPicPr>
        <p:blipFill>
          <a:blip r:embed="rId5"/>
          <a:stretch>
            <a:fillRect/>
          </a:stretch>
        </p:blipFill>
        <p:spPr>
          <a:xfrm>
            <a:off x="945682" y="3518803"/>
            <a:ext cx="6182632" cy="794693"/>
          </a:xfrm>
          <a:prstGeom prst="rect">
            <a:avLst/>
          </a:prstGeom>
        </p:spPr>
      </p:pic>
      <p:sp>
        <p:nvSpPr>
          <p:cNvPr id="3356" name="Google Shape;3356;p55"/>
          <p:cNvSpPr txBox="1">
            <a:spLocks noGrp="1"/>
          </p:cNvSpPr>
          <p:nvPr>
            <p:ph type="subTitle" idx="2"/>
          </p:nvPr>
        </p:nvSpPr>
        <p:spPr>
          <a:xfrm>
            <a:off x="1071264" y="3649983"/>
            <a:ext cx="4102000" cy="60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lt1"/>
              </a:buClr>
              <a:buSzPts val="1100"/>
              <a:buFont typeface="Arial"/>
              <a:buNone/>
            </a:pPr>
            <a:r>
              <a:rPr lang="en" sz="1600" dirty="0">
                <a:hlinkClick r:id="rId6"/>
              </a:rPr>
              <a:t>Email: </a:t>
            </a:r>
            <a:r>
              <a:rPr lang="en" sz="1600" dirty="0">
                <a:hlinkClick r:id="rId6"/>
              </a:rPr>
              <a:t>condoedsoniver@gmail.com</a:t>
            </a:r>
            <a:r>
              <a:rPr lang="en" sz="1600" dirty="0"/>
              <a:t> </a:t>
            </a:r>
            <a:endParaRPr sz="1600" dirty="0"/>
          </a:p>
          <a:p>
            <a:pPr marL="0" lvl="0" indent="0" algn="l" rtl="0">
              <a:spcBef>
                <a:spcPts val="0"/>
              </a:spcBef>
              <a:spcAft>
                <a:spcPts val="0"/>
              </a:spcAft>
              <a:buClr>
                <a:schemeClr val="lt1"/>
              </a:buClr>
              <a:buSzPts val="1100"/>
              <a:buFont typeface="Arial"/>
              <a:buNone/>
            </a:pPr>
            <a:r>
              <a:rPr lang="en" sz="1600" dirty="0"/>
              <a:t>Telefono: +591 72096981</a:t>
            </a:r>
            <a:endParaRPr sz="1600" dirty="0"/>
          </a:p>
        </p:txBody>
      </p:sp>
      <p:pic>
        <p:nvPicPr>
          <p:cNvPr id="96" name="Imagen 95">
            <a:extLst>
              <a:ext uri="{FF2B5EF4-FFF2-40B4-BE49-F238E27FC236}">
                <a16:creationId xmlns:a16="http://schemas.microsoft.com/office/drawing/2014/main" id="{DC555E69-A0BA-450E-83CA-561A5D27DCC0}"/>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818" b="96364" l="1288" r="97639">
                        <a14:foregroundMark x1="36052" y1="30909" x2="35837" y2="79091"/>
                        <a14:foregroundMark x1="35837" y1="79091" x2="56438" y2="80000"/>
                        <a14:foregroundMark x1="55794" y1="79091" x2="54936" y2="25455"/>
                        <a14:foregroundMark x1="35622" y1="28182" x2="41631" y2="13636"/>
                        <a14:foregroundMark x1="43777" y1="37273" x2="43777" y2="37273"/>
                        <a14:foregroundMark x1="46137" y1="38182" x2="46137" y2="38182"/>
                        <a14:foregroundMark x1="37768" y1="9091" x2="56009" y2="12727"/>
                        <a14:foregroundMark x1="57725" y1="12727" x2="95708" y2="11818"/>
                        <a14:foregroundMark x1="57082" y1="85455" x2="97639" y2="86364"/>
                        <a14:foregroundMark x1="65236" y1="44545" x2="90129" y2="50909"/>
                        <a14:foregroundMark x1="64592" y1="59091" x2="86052" y2="60000"/>
                        <a14:foregroundMark x1="60515" y1="60909" x2="65236" y2="57273"/>
                        <a14:foregroundMark x1="36266" y1="69091" x2="54292" y2="69091"/>
                        <a14:foregroundMark x1="10515" y1="28182" x2="15236" y2="70909"/>
                        <a14:foregroundMark x1="5579" y1="30909" x2="5579" y2="68182"/>
                      </a14:backgroundRemoval>
                    </a14:imgEffect>
                  </a14:imgLayer>
                </a14:imgProps>
              </a:ext>
            </a:extLst>
          </a:blip>
          <a:srcRect l="971" t="3039" r="2059" b="2195"/>
          <a:stretch/>
        </p:blipFill>
        <p:spPr>
          <a:xfrm>
            <a:off x="6846484" y="4648814"/>
            <a:ext cx="2339499" cy="539694"/>
          </a:xfrm>
          <a:prstGeom prst="rect">
            <a:avLst/>
          </a:prstGeom>
        </p:spPr>
      </p:pic>
      <p:sp>
        <p:nvSpPr>
          <p:cNvPr id="97" name="Google Shape;455;p31">
            <a:extLst>
              <a:ext uri="{FF2B5EF4-FFF2-40B4-BE49-F238E27FC236}">
                <a16:creationId xmlns:a16="http://schemas.microsoft.com/office/drawing/2014/main" id="{32ADE4C9-4045-47E1-A721-15C5C417F39B}"/>
              </a:ext>
            </a:extLst>
          </p:cNvPr>
          <p:cNvSpPr txBox="1">
            <a:spLocks noGrp="1"/>
          </p:cNvSpPr>
          <p:nvPr>
            <p:ph type="subTitle" idx="1"/>
          </p:nvPr>
        </p:nvSpPr>
        <p:spPr>
          <a:xfrm>
            <a:off x="729878" y="4702075"/>
            <a:ext cx="1736629"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dirty="0">
                <a:latin typeface="Oswald"/>
                <a:ea typeface="Oswald"/>
                <a:cs typeface="Oswald"/>
                <a:sym typeface="Oswald"/>
              </a:rPr>
              <a:t>EL ALTO, MAYO DE 2023</a:t>
            </a:r>
            <a:endParaRPr sz="1000" dirty="0">
              <a:solidFill>
                <a:schemeClr val="dk2"/>
              </a:solidFill>
              <a:latin typeface="Oswald"/>
              <a:ea typeface="Oswald"/>
              <a:cs typeface="Oswald"/>
              <a:sym typeface="Oswald"/>
            </a:endParaRPr>
          </a:p>
        </p:txBody>
      </p:sp>
      <p:sp>
        <p:nvSpPr>
          <p:cNvPr id="8" name="CuadroTexto 7">
            <a:extLst>
              <a:ext uri="{FF2B5EF4-FFF2-40B4-BE49-F238E27FC236}">
                <a16:creationId xmlns:a16="http://schemas.microsoft.com/office/drawing/2014/main" id="{D38A90A0-D1A4-472C-A568-D8E9021D98D9}"/>
              </a:ext>
            </a:extLst>
          </p:cNvPr>
          <p:cNvSpPr txBox="1"/>
          <p:nvPr/>
        </p:nvSpPr>
        <p:spPr>
          <a:xfrm>
            <a:off x="5762924" y="3604047"/>
            <a:ext cx="22216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E2E2E2"/>
              </a:buClr>
              <a:buSzPts val="1400"/>
              <a:buFont typeface="Fira Code"/>
              <a:buNone/>
              <a:tabLst/>
              <a:defRPr/>
            </a:pPr>
            <a:r>
              <a:rPr kumimoji="0" lang="en" sz="1600" b="1" i="0" u="none" strike="noStrike" kern="0" cap="none" spc="0" normalizeH="0" baseline="0" noProof="0" dirty="0">
                <a:ln>
                  <a:noFill/>
                </a:ln>
                <a:solidFill>
                  <a:srgbClr val="0887F2">
                    <a:lumMod val="60000"/>
                    <a:lumOff val="40000"/>
                  </a:srgbClr>
                </a:solidFill>
                <a:effectLst/>
                <a:uLnTx/>
                <a:uFillTx/>
                <a:latin typeface="Fira Code Light"/>
                <a:ea typeface="Fira Code Light"/>
                <a:cs typeface="Fira Code Light"/>
                <a:sym typeface="Fira Code Light"/>
              </a:rPr>
              <a:t>BASE DE DATOS II</a:t>
            </a:r>
          </a:p>
        </p:txBody>
      </p:sp>
      <p:sp>
        <p:nvSpPr>
          <p:cNvPr id="90" name="Google Shape;988;p42">
            <a:extLst>
              <a:ext uri="{FF2B5EF4-FFF2-40B4-BE49-F238E27FC236}">
                <a16:creationId xmlns:a16="http://schemas.microsoft.com/office/drawing/2014/main" id="{3015979B-8236-4260-8BE6-2BC1DA437CBC}"/>
              </a:ext>
            </a:extLst>
          </p:cNvPr>
          <p:cNvSpPr txBox="1">
            <a:spLocks/>
          </p:cNvSpPr>
          <p:nvPr/>
        </p:nvSpPr>
        <p:spPr>
          <a:xfrm>
            <a:off x="748946" y="271927"/>
            <a:ext cx="1066200" cy="2778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0"/>
              </a:spcBef>
              <a:spcAft>
                <a:spcPts val="0"/>
              </a:spcAft>
              <a:buClr>
                <a:schemeClr val="dk2"/>
              </a:buClr>
              <a:buSzPts val="1800"/>
              <a:buFont typeface="Fira Code"/>
              <a:buNone/>
              <a:defRPr sz="1800" b="0" i="0" u="none" strike="noStrike" cap="none">
                <a:solidFill>
                  <a:schemeClr val="dk2"/>
                </a:solidFill>
                <a:latin typeface="Fira Code"/>
                <a:ea typeface="Fira Code"/>
                <a:cs typeface="Fira Code"/>
                <a:sym typeface="Fira Code"/>
              </a:defRPr>
            </a:lvl2pPr>
            <a:lvl3pPr marL="1371600" marR="0" lvl="2" indent="-317500" algn="ctr" rtl="0">
              <a:lnSpc>
                <a:spcPct val="100000"/>
              </a:lnSpc>
              <a:spcBef>
                <a:spcPts val="0"/>
              </a:spcBef>
              <a:spcAft>
                <a:spcPts val="0"/>
              </a:spcAft>
              <a:buClr>
                <a:schemeClr val="dk2"/>
              </a:buClr>
              <a:buSzPts val="1800"/>
              <a:buFont typeface="Fira Code"/>
              <a:buNone/>
              <a:defRPr sz="1800" b="0" i="0" u="none" strike="noStrike" cap="none">
                <a:solidFill>
                  <a:schemeClr val="dk2"/>
                </a:solidFill>
                <a:latin typeface="Fira Code"/>
                <a:ea typeface="Fira Code"/>
                <a:cs typeface="Fira Code"/>
                <a:sym typeface="Fira Code"/>
              </a:defRPr>
            </a:lvl3pPr>
            <a:lvl4pPr marL="1828800" marR="0" lvl="3" indent="-317500" algn="ctr" rtl="0">
              <a:lnSpc>
                <a:spcPct val="100000"/>
              </a:lnSpc>
              <a:spcBef>
                <a:spcPts val="0"/>
              </a:spcBef>
              <a:spcAft>
                <a:spcPts val="0"/>
              </a:spcAft>
              <a:buClr>
                <a:schemeClr val="dk2"/>
              </a:buClr>
              <a:buSzPts val="1800"/>
              <a:buFont typeface="Fira Code"/>
              <a:buNone/>
              <a:defRPr sz="1800" b="0" i="0" u="none" strike="noStrike" cap="none">
                <a:solidFill>
                  <a:schemeClr val="dk2"/>
                </a:solidFill>
                <a:latin typeface="Fira Code"/>
                <a:ea typeface="Fira Code"/>
                <a:cs typeface="Fira Code"/>
                <a:sym typeface="Fira Code"/>
              </a:defRPr>
            </a:lvl4pPr>
            <a:lvl5pPr marL="2286000" marR="0" lvl="4" indent="-317500" algn="ctr" rtl="0">
              <a:lnSpc>
                <a:spcPct val="100000"/>
              </a:lnSpc>
              <a:spcBef>
                <a:spcPts val="0"/>
              </a:spcBef>
              <a:spcAft>
                <a:spcPts val="0"/>
              </a:spcAft>
              <a:buClr>
                <a:schemeClr val="dk2"/>
              </a:buClr>
              <a:buSzPts val="1800"/>
              <a:buFont typeface="Fira Code"/>
              <a:buNone/>
              <a:defRPr sz="1800" b="0" i="0" u="none" strike="noStrike" cap="none">
                <a:solidFill>
                  <a:schemeClr val="dk2"/>
                </a:solidFill>
                <a:latin typeface="Fira Code"/>
                <a:ea typeface="Fira Code"/>
                <a:cs typeface="Fira Code"/>
                <a:sym typeface="Fira Code"/>
              </a:defRPr>
            </a:lvl5pPr>
            <a:lvl6pPr marL="2743200" marR="0" lvl="5" indent="-317500" algn="ctr" rtl="0">
              <a:lnSpc>
                <a:spcPct val="100000"/>
              </a:lnSpc>
              <a:spcBef>
                <a:spcPts val="0"/>
              </a:spcBef>
              <a:spcAft>
                <a:spcPts val="0"/>
              </a:spcAft>
              <a:buClr>
                <a:schemeClr val="dk2"/>
              </a:buClr>
              <a:buSzPts val="1800"/>
              <a:buFont typeface="Fira Code"/>
              <a:buNone/>
              <a:defRPr sz="1800" b="0" i="0" u="none" strike="noStrike" cap="none">
                <a:solidFill>
                  <a:schemeClr val="dk2"/>
                </a:solidFill>
                <a:latin typeface="Fira Code"/>
                <a:ea typeface="Fira Code"/>
                <a:cs typeface="Fira Code"/>
                <a:sym typeface="Fira Code"/>
              </a:defRPr>
            </a:lvl6pPr>
            <a:lvl7pPr marL="3200400" marR="0" lvl="6" indent="-317500" algn="ctr" rtl="0">
              <a:lnSpc>
                <a:spcPct val="100000"/>
              </a:lnSpc>
              <a:spcBef>
                <a:spcPts val="0"/>
              </a:spcBef>
              <a:spcAft>
                <a:spcPts val="0"/>
              </a:spcAft>
              <a:buClr>
                <a:schemeClr val="dk2"/>
              </a:buClr>
              <a:buSzPts val="1800"/>
              <a:buFont typeface="Fira Code"/>
              <a:buNone/>
              <a:defRPr sz="1800" b="0" i="0" u="none" strike="noStrike" cap="none">
                <a:solidFill>
                  <a:schemeClr val="dk2"/>
                </a:solidFill>
                <a:latin typeface="Fira Code"/>
                <a:ea typeface="Fira Code"/>
                <a:cs typeface="Fira Code"/>
                <a:sym typeface="Fira Code"/>
              </a:defRPr>
            </a:lvl7pPr>
            <a:lvl8pPr marL="3657600" marR="0" lvl="7" indent="-317500" algn="ctr" rtl="0">
              <a:lnSpc>
                <a:spcPct val="100000"/>
              </a:lnSpc>
              <a:spcBef>
                <a:spcPts val="0"/>
              </a:spcBef>
              <a:spcAft>
                <a:spcPts val="0"/>
              </a:spcAft>
              <a:buClr>
                <a:schemeClr val="dk2"/>
              </a:buClr>
              <a:buSzPts val="1800"/>
              <a:buFont typeface="Fira Code"/>
              <a:buNone/>
              <a:defRPr sz="1800" b="0" i="0" u="none" strike="noStrike" cap="none">
                <a:solidFill>
                  <a:schemeClr val="dk2"/>
                </a:solidFill>
                <a:latin typeface="Fira Code"/>
                <a:ea typeface="Fira Code"/>
                <a:cs typeface="Fira Code"/>
                <a:sym typeface="Fira Code"/>
              </a:defRPr>
            </a:lvl8pPr>
            <a:lvl9pPr marL="4114800" marR="0" lvl="8" indent="-317500" algn="ctr" rtl="0">
              <a:lnSpc>
                <a:spcPct val="100000"/>
              </a:lnSpc>
              <a:spcBef>
                <a:spcPts val="0"/>
              </a:spcBef>
              <a:spcAft>
                <a:spcPts val="0"/>
              </a:spcAft>
              <a:buClr>
                <a:schemeClr val="dk2"/>
              </a:buClr>
              <a:buSzPts val="1800"/>
              <a:buFont typeface="Fira Code"/>
              <a:buNone/>
              <a:defRPr sz="1800" b="0" i="0" u="none" strike="noStrike" cap="none">
                <a:solidFill>
                  <a:schemeClr val="dk2"/>
                </a:solidFill>
                <a:latin typeface="Fira Code"/>
                <a:ea typeface="Fira Code"/>
                <a:cs typeface="Fira Code"/>
                <a:sym typeface="Fira Code"/>
              </a:defRPr>
            </a:lvl9pPr>
          </a:lstStyle>
          <a:p>
            <a:pPr marL="0" indent="0"/>
            <a:r>
              <a:rPr lang="es-ES"/>
              <a:t>BDA-II</a:t>
            </a:r>
            <a:endParaRPr lang="es-E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11" name="Rectángulo 10">
            <a:extLst>
              <a:ext uri="{FF2B5EF4-FFF2-40B4-BE49-F238E27FC236}">
                <a16:creationId xmlns:a16="http://schemas.microsoft.com/office/drawing/2014/main" id="{66EBC6C7-635E-490B-AC54-B66BEF30EE63}"/>
              </a:ext>
            </a:extLst>
          </p:cNvPr>
          <p:cNvSpPr/>
          <p:nvPr/>
        </p:nvSpPr>
        <p:spPr>
          <a:xfrm>
            <a:off x="5486785" y="1207591"/>
            <a:ext cx="547702" cy="3381394"/>
          </a:xfrm>
          <a:prstGeom prst="rect">
            <a:avLst/>
          </a:prstGeom>
          <a:solidFill>
            <a:srgbClr val="29283D"/>
          </a:solidFill>
          <a:ln>
            <a:solidFill>
              <a:srgbClr val="2928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6" name="Rectángulo 95">
            <a:extLst>
              <a:ext uri="{FF2B5EF4-FFF2-40B4-BE49-F238E27FC236}">
                <a16:creationId xmlns:a16="http://schemas.microsoft.com/office/drawing/2014/main" id="{44EA8E8B-2115-457F-A251-A8F4F736B83C}"/>
              </a:ext>
            </a:extLst>
          </p:cNvPr>
          <p:cNvSpPr/>
          <p:nvPr/>
        </p:nvSpPr>
        <p:spPr>
          <a:xfrm>
            <a:off x="3003610" y="1210312"/>
            <a:ext cx="547702" cy="3381394"/>
          </a:xfrm>
          <a:prstGeom prst="rect">
            <a:avLst/>
          </a:prstGeom>
          <a:solidFill>
            <a:srgbClr val="29283D"/>
          </a:solidFill>
          <a:ln>
            <a:solidFill>
              <a:srgbClr val="2928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706" name="Google Shape;706;p37"/>
          <p:cNvGrpSpPr/>
          <p:nvPr/>
        </p:nvGrpSpPr>
        <p:grpSpPr>
          <a:xfrm>
            <a:off x="773533" y="1236619"/>
            <a:ext cx="737100" cy="737100"/>
            <a:chOff x="991075" y="1881675"/>
            <a:chExt cx="737100" cy="737100"/>
          </a:xfrm>
        </p:grpSpPr>
        <p:sp>
          <p:nvSpPr>
            <p:cNvPr id="707" name="Google Shape;707;p37"/>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7"/>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 name="Google Shape;716;p37"/>
          <p:cNvGrpSpPr/>
          <p:nvPr/>
        </p:nvGrpSpPr>
        <p:grpSpPr>
          <a:xfrm>
            <a:off x="299286" y="189025"/>
            <a:ext cx="133205" cy="119344"/>
            <a:chOff x="222150" y="185025"/>
            <a:chExt cx="170100" cy="152400"/>
          </a:xfrm>
        </p:grpSpPr>
        <p:cxnSp>
          <p:nvCxnSpPr>
            <p:cNvPr id="717" name="Google Shape;717;p3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8" name="Google Shape;718;p3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9" name="Google Shape;719;p3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720" name="Google Shape;720;p37"/>
          <p:cNvGrpSpPr/>
          <p:nvPr/>
        </p:nvGrpSpPr>
        <p:grpSpPr>
          <a:xfrm>
            <a:off x="286625" y="3999999"/>
            <a:ext cx="145867" cy="958251"/>
            <a:chOff x="286625" y="3923799"/>
            <a:chExt cx="145867" cy="958251"/>
          </a:xfrm>
        </p:grpSpPr>
        <p:sp>
          <p:nvSpPr>
            <p:cNvPr id="721" name="Google Shape;721;p3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 name="Google Shape;722;p37"/>
            <p:cNvGrpSpPr/>
            <p:nvPr/>
          </p:nvGrpSpPr>
          <p:grpSpPr>
            <a:xfrm>
              <a:off x="298112" y="4342643"/>
              <a:ext cx="110182" cy="126862"/>
              <a:chOff x="281100" y="2027800"/>
              <a:chExt cx="140700" cy="162000"/>
            </a:xfrm>
          </p:grpSpPr>
          <p:sp>
            <p:nvSpPr>
              <p:cNvPr id="723" name="Google Shape;723;p3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 name="Google Shape;724;p37"/>
              <p:cNvGrpSpPr/>
              <p:nvPr/>
            </p:nvGrpSpPr>
            <p:grpSpPr>
              <a:xfrm>
                <a:off x="308875" y="2088450"/>
                <a:ext cx="85200" cy="40700"/>
                <a:chOff x="308875" y="2087000"/>
                <a:chExt cx="85200" cy="40700"/>
              </a:xfrm>
            </p:grpSpPr>
            <p:cxnSp>
              <p:nvCxnSpPr>
                <p:cNvPr id="725" name="Google Shape;725;p3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726" name="Google Shape;726;p3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727" name="Google Shape;727;p37"/>
            <p:cNvGrpSpPr/>
            <p:nvPr/>
          </p:nvGrpSpPr>
          <p:grpSpPr>
            <a:xfrm>
              <a:off x="286625" y="3923799"/>
              <a:ext cx="133200" cy="133200"/>
              <a:chOff x="286625" y="3648899"/>
              <a:chExt cx="133200" cy="133200"/>
            </a:xfrm>
          </p:grpSpPr>
          <p:sp>
            <p:nvSpPr>
              <p:cNvPr id="728" name="Google Shape;728;p3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31" name="Google Shape;731;p37"/>
          <p:cNvSpPr txBox="1">
            <a:spLocks noGrp="1"/>
          </p:cNvSpPr>
          <p:nvPr>
            <p:ph type="title" idx="6"/>
          </p:nvPr>
        </p:nvSpPr>
        <p:spPr>
          <a:xfrm>
            <a:off x="720000" y="540000"/>
            <a:ext cx="45411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8FF5C7"/>
                </a:solidFill>
              </a:rPr>
              <a:t>/CONCEPTOS</a:t>
            </a:r>
            <a:endParaRPr dirty="0">
              <a:solidFill>
                <a:srgbClr val="8FF5C7"/>
              </a:solidFill>
            </a:endParaRPr>
          </a:p>
        </p:txBody>
      </p:sp>
      <p:sp>
        <p:nvSpPr>
          <p:cNvPr id="732" name="Google Shape;732;p37"/>
          <p:cNvSpPr txBox="1">
            <a:spLocks noGrp="1"/>
          </p:cNvSpPr>
          <p:nvPr>
            <p:ph type="title"/>
          </p:nvPr>
        </p:nvSpPr>
        <p:spPr>
          <a:xfrm>
            <a:off x="1577947" y="1412929"/>
            <a:ext cx="5475996" cy="46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1. Defina Que Es Lenguaje Procedural En MySQL.</a:t>
            </a:r>
          </a:p>
        </p:txBody>
      </p:sp>
      <p:sp>
        <p:nvSpPr>
          <p:cNvPr id="782" name="Google Shape;782;p3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7">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 name="Google Shape;786;p37"/>
          <p:cNvGrpSpPr/>
          <p:nvPr/>
        </p:nvGrpSpPr>
        <p:grpSpPr>
          <a:xfrm>
            <a:off x="7819199" y="752550"/>
            <a:ext cx="604800" cy="147600"/>
            <a:chOff x="7688649" y="828750"/>
            <a:chExt cx="604800" cy="147600"/>
          </a:xfrm>
          <a:solidFill>
            <a:schemeClr val="bg1"/>
          </a:solidFill>
        </p:grpSpPr>
        <p:sp>
          <p:nvSpPr>
            <p:cNvPr id="787" name="Google Shape;787;p37"/>
            <p:cNvSpPr/>
            <p:nvPr/>
          </p:nvSpPr>
          <p:spPr>
            <a:xfrm>
              <a:off x="81458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7"/>
            <p:cNvSpPr/>
            <p:nvPr/>
          </p:nvSpPr>
          <p:spPr>
            <a:xfrm>
              <a:off x="79172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7"/>
            <p:cNvSpPr/>
            <p:nvPr/>
          </p:nvSpPr>
          <p:spPr>
            <a:xfrm>
              <a:off x="76886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3880;p56">
            <a:extLst>
              <a:ext uri="{FF2B5EF4-FFF2-40B4-BE49-F238E27FC236}">
                <a16:creationId xmlns:a16="http://schemas.microsoft.com/office/drawing/2014/main" id="{32123994-2B95-4655-8047-2F4302B9B321}"/>
              </a:ext>
            </a:extLst>
          </p:cNvPr>
          <p:cNvGrpSpPr/>
          <p:nvPr/>
        </p:nvGrpSpPr>
        <p:grpSpPr>
          <a:xfrm>
            <a:off x="976748" y="1400836"/>
            <a:ext cx="355100" cy="352219"/>
            <a:chOff x="7383596" y="3153624"/>
            <a:chExt cx="409007" cy="405688"/>
          </a:xfrm>
        </p:grpSpPr>
        <p:sp>
          <p:nvSpPr>
            <p:cNvPr id="125" name="Google Shape;3881;p56">
              <a:extLst>
                <a:ext uri="{FF2B5EF4-FFF2-40B4-BE49-F238E27FC236}">
                  <a16:creationId xmlns:a16="http://schemas.microsoft.com/office/drawing/2014/main" id="{00190F27-E661-4B0A-9669-5A11CDF0E113}"/>
                </a:ext>
              </a:extLst>
            </p:cNvPr>
            <p:cNvSpPr/>
            <p:nvPr/>
          </p:nvSpPr>
          <p:spPr>
            <a:xfrm>
              <a:off x="7461135" y="3341222"/>
              <a:ext cx="253904" cy="132601"/>
            </a:xfrm>
            <a:custGeom>
              <a:avLst/>
              <a:gdLst/>
              <a:ahLst/>
              <a:cxnLst/>
              <a:rect l="l" t="t" r="r" b="b"/>
              <a:pathLst>
                <a:path w="8877" h="4636" extrusionOk="0">
                  <a:moveTo>
                    <a:pt x="4056" y="0"/>
                  </a:moveTo>
                  <a:lnTo>
                    <a:pt x="4056" y="1924"/>
                  </a:lnTo>
                  <a:lnTo>
                    <a:pt x="1" y="1924"/>
                  </a:lnTo>
                  <a:lnTo>
                    <a:pt x="1" y="4635"/>
                  </a:lnTo>
                  <a:lnTo>
                    <a:pt x="858" y="4635"/>
                  </a:lnTo>
                  <a:lnTo>
                    <a:pt x="858" y="2804"/>
                  </a:lnTo>
                  <a:lnTo>
                    <a:pt x="7996" y="2804"/>
                  </a:lnTo>
                  <a:lnTo>
                    <a:pt x="7996" y="4635"/>
                  </a:lnTo>
                  <a:lnTo>
                    <a:pt x="8877" y="4635"/>
                  </a:lnTo>
                  <a:lnTo>
                    <a:pt x="8877" y="1924"/>
                  </a:lnTo>
                  <a:lnTo>
                    <a:pt x="4821" y="1924"/>
                  </a:lnTo>
                  <a:lnTo>
                    <a:pt x="48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882;p56">
              <a:extLst>
                <a:ext uri="{FF2B5EF4-FFF2-40B4-BE49-F238E27FC236}">
                  <a16:creationId xmlns:a16="http://schemas.microsoft.com/office/drawing/2014/main" id="{BB49BC17-82DD-45AD-BBB4-8CB149AD4046}"/>
                </a:ext>
              </a:extLst>
            </p:cNvPr>
            <p:cNvSpPr/>
            <p:nvPr/>
          </p:nvSpPr>
          <p:spPr>
            <a:xfrm>
              <a:off x="7383596" y="3459861"/>
              <a:ext cx="179652" cy="99451"/>
            </a:xfrm>
            <a:custGeom>
              <a:avLst/>
              <a:gdLst/>
              <a:ahLst/>
              <a:cxnLst/>
              <a:rect l="l" t="t" r="r" b="b"/>
              <a:pathLst>
                <a:path w="6281" h="3477" extrusionOk="0">
                  <a:moveTo>
                    <a:pt x="0" y="1"/>
                  </a:moveTo>
                  <a:lnTo>
                    <a:pt x="0" y="3477"/>
                  </a:lnTo>
                  <a:lnTo>
                    <a:pt x="6281" y="3477"/>
                  </a:lnTo>
                  <a:lnTo>
                    <a:pt x="62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883;p56">
              <a:extLst>
                <a:ext uri="{FF2B5EF4-FFF2-40B4-BE49-F238E27FC236}">
                  <a16:creationId xmlns:a16="http://schemas.microsoft.com/office/drawing/2014/main" id="{2748A980-15D1-4335-8E3D-02D922A71B20}"/>
                </a:ext>
              </a:extLst>
            </p:cNvPr>
            <p:cNvSpPr/>
            <p:nvPr/>
          </p:nvSpPr>
          <p:spPr>
            <a:xfrm>
              <a:off x="7612923" y="3459861"/>
              <a:ext cx="179681" cy="99451"/>
            </a:xfrm>
            <a:custGeom>
              <a:avLst/>
              <a:gdLst/>
              <a:ahLst/>
              <a:cxnLst/>
              <a:rect l="l" t="t" r="r" b="b"/>
              <a:pathLst>
                <a:path w="6282" h="3477" extrusionOk="0">
                  <a:moveTo>
                    <a:pt x="1" y="1"/>
                  </a:moveTo>
                  <a:lnTo>
                    <a:pt x="1" y="3477"/>
                  </a:lnTo>
                  <a:lnTo>
                    <a:pt x="6281" y="3477"/>
                  </a:lnTo>
                  <a:lnTo>
                    <a:pt x="628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884;p56">
              <a:extLst>
                <a:ext uri="{FF2B5EF4-FFF2-40B4-BE49-F238E27FC236}">
                  <a16:creationId xmlns:a16="http://schemas.microsoft.com/office/drawing/2014/main" id="{5398448F-6FE9-48D3-A7A4-583D73D054FE}"/>
                </a:ext>
              </a:extLst>
            </p:cNvPr>
            <p:cNvSpPr/>
            <p:nvPr/>
          </p:nvSpPr>
          <p:spPr>
            <a:xfrm>
              <a:off x="7422037" y="3498960"/>
              <a:ext cx="102111" cy="21910"/>
            </a:xfrm>
            <a:custGeom>
              <a:avLst/>
              <a:gdLst/>
              <a:ahLst/>
              <a:cxnLst/>
              <a:rect l="l" t="t" r="r" b="b"/>
              <a:pathLst>
                <a:path w="3570" h="766" extrusionOk="0">
                  <a:moveTo>
                    <a:pt x="0" y="1"/>
                  </a:moveTo>
                  <a:lnTo>
                    <a:pt x="0" y="766"/>
                  </a:lnTo>
                  <a:lnTo>
                    <a:pt x="3569" y="766"/>
                  </a:lnTo>
                  <a:lnTo>
                    <a:pt x="35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885;p56">
              <a:extLst>
                <a:ext uri="{FF2B5EF4-FFF2-40B4-BE49-F238E27FC236}">
                  <a16:creationId xmlns:a16="http://schemas.microsoft.com/office/drawing/2014/main" id="{E7410B3E-3EBE-410A-A103-670169212284}"/>
                </a:ext>
              </a:extLst>
            </p:cNvPr>
            <p:cNvSpPr/>
            <p:nvPr/>
          </p:nvSpPr>
          <p:spPr>
            <a:xfrm>
              <a:off x="7651363" y="3498960"/>
              <a:ext cx="102111" cy="21910"/>
            </a:xfrm>
            <a:custGeom>
              <a:avLst/>
              <a:gdLst/>
              <a:ahLst/>
              <a:cxnLst/>
              <a:rect l="l" t="t" r="r" b="b"/>
              <a:pathLst>
                <a:path w="3570" h="766" extrusionOk="0">
                  <a:moveTo>
                    <a:pt x="1" y="1"/>
                  </a:moveTo>
                  <a:lnTo>
                    <a:pt x="1" y="766"/>
                  </a:lnTo>
                  <a:lnTo>
                    <a:pt x="3570" y="766"/>
                  </a:lnTo>
                  <a:lnTo>
                    <a:pt x="35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886;p56">
              <a:extLst>
                <a:ext uri="{FF2B5EF4-FFF2-40B4-BE49-F238E27FC236}">
                  <a16:creationId xmlns:a16="http://schemas.microsoft.com/office/drawing/2014/main" id="{31B0E30D-22EC-407A-9747-3EA359B684BC}"/>
                </a:ext>
              </a:extLst>
            </p:cNvPr>
            <p:cNvSpPr/>
            <p:nvPr/>
          </p:nvSpPr>
          <p:spPr>
            <a:xfrm>
              <a:off x="7571165" y="3167553"/>
              <a:ext cx="184972" cy="190264"/>
            </a:xfrm>
            <a:custGeom>
              <a:avLst/>
              <a:gdLst/>
              <a:ahLst/>
              <a:cxnLst/>
              <a:rect l="l" t="t" r="r" b="b"/>
              <a:pathLst>
                <a:path w="6467" h="6652" extrusionOk="0">
                  <a:moveTo>
                    <a:pt x="580" y="0"/>
                  </a:moveTo>
                  <a:lnTo>
                    <a:pt x="1" y="3569"/>
                  </a:lnTo>
                  <a:lnTo>
                    <a:pt x="580" y="6652"/>
                  </a:lnTo>
                  <a:lnTo>
                    <a:pt x="4636" y="6652"/>
                  </a:lnTo>
                  <a:cubicBezTo>
                    <a:pt x="5702" y="6652"/>
                    <a:pt x="6467" y="5794"/>
                    <a:pt x="6467" y="4821"/>
                  </a:cubicBezTo>
                  <a:cubicBezTo>
                    <a:pt x="6467" y="3755"/>
                    <a:pt x="5702" y="2990"/>
                    <a:pt x="4636" y="2990"/>
                  </a:cubicBezTo>
                  <a:cubicBezTo>
                    <a:pt x="4636" y="1831"/>
                    <a:pt x="3686" y="858"/>
                    <a:pt x="2527" y="858"/>
                  </a:cubicBezTo>
                  <a:cubicBezTo>
                    <a:pt x="2133" y="858"/>
                    <a:pt x="1832" y="951"/>
                    <a:pt x="1461" y="1159"/>
                  </a:cubicBezTo>
                  <a:cubicBezTo>
                    <a:pt x="1252" y="673"/>
                    <a:pt x="974" y="279"/>
                    <a:pt x="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887;p56">
              <a:extLst>
                <a:ext uri="{FF2B5EF4-FFF2-40B4-BE49-F238E27FC236}">
                  <a16:creationId xmlns:a16="http://schemas.microsoft.com/office/drawing/2014/main" id="{D0E1A8D9-4B93-42A2-8C6A-E4742BFBCD9E}"/>
                </a:ext>
              </a:extLst>
            </p:cNvPr>
            <p:cNvSpPr/>
            <p:nvPr/>
          </p:nvSpPr>
          <p:spPr>
            <a:xfrm>
              <a:off x="7419377" y="3153624"/>
              <a:ext cx="168412" cy="204193"/>
            </a:xfrm>
            <a:custGeom>
              <a:avLst/>
              <a:gdLst/>
              <a:ahLst/>
              <a:cxnLst/>
              <a:rect l="l" t="t" r="r" b="b"/>
              <a:pathLst>
                <a:path w="5888" h="7139" extrusionOk="0">
                  <a:moveTo>
                    <a:pt x="4242" y="1"/>
                  </a:moveTo>
                  <a:cubicBezTo>
                    <a:pt x="2712" y="1"/>
                    <a:pt x="1461" y="1252"/>
                    <a:pt x="1461" y="2805"/>
                  </a:cubicBezTo>
                  <a:cubicBezTo>
                    <a:pt x="1461" y="2990"/>
                    <a:pt x="1461" y="3268"/>
                    <a:pt x="1553" y="3477"/>
                  </a:cubicBezTo>
                  <a:cubicBezTo>
                    <a:pt x="673" y="3662"/>
                    <a:pt x="1" y="4334"/>
                    <a:pt x="1" y="5308"/>
                  </a:cubicBezTo>
                  <a:cubicBezTo>
                    <a:pt x="1" y="6281"/>
                    <a:pt x="765" y="7139"/>
                    <a:pt x="1832" y="7139"/>
                  </a:cubicBezTo>
                  <a:lnTo>
                    <a:pt x="5887" y="7139"/>
                  </a:lnTo>
                  <a:lnTo>
                    <a:pt x="5887" y="487"/>
                  </a:lnTo>
                  <a:cubicBezTo>
                    <a:pt x="5400" y="186"/>
                    <a:pt x="4821" y="1"/>
                    <a:pt x="42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Google Shape;1003;p42">
            <a:hlinkClick r:id="rId5" action="ppaction://hlinksldjump"/>
            <a:extLst>
              <a:ext uri="{FF2B5EF4-FFF2-40B4-BE49-F238E27FC236}">
                <a16:creationId xmlns:a16="http://schemas.microsoft.com/office/drawing/2014/main" id="{DF3E401C-1EAF-4164-B2B7-39306958AB84}"/>
              </a:ext>
            </a:extLst>
          </p:cNvPr>
          <p:cNvSpPr txBox="1">
            <a:spLocks/>
          </p:cNvSpPr>
          <p:nvPr/>
        </p:nvSpPr>
        <p:spPr>
          <a:xfrm>
            <a:off x="7791350" y="4755900"/>
            <a:ext cx="1066200" cy="2778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Oswald"/>
              <a:buNone/>
              <a:defRPr sz="2000" b="1" i="0" u="none" strike="noStrike" cap="none">
                <a:solidFill>
                  <a:schemeClr val="dk2"/>
                </a:solidFill>
                <a:latin typeface="Oswald"/>
                <a:ea typeface="Oswald"/>
                <a:cs typeface="Oswald"/>
                <a:sym typeface="Oswald"/>
              </a:defRPr>
            </a:lvl1pPr>
            <a:lvl2pPr marR="0" lvl="1"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2pPr>
            <a:lvl3pPr marR="0" lvl="2"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3pPr>
            <a:lvl4pPr marR="0" lvl="3"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4pPr>
            <a:lvl5pPr marR="0" lvl="4"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5pPr>
            <a:lvl6pPr marR="0" lvl="5"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6pPr>
            <a:lvl7pPr marR="0" lvl="6"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7pPr>
            <a:lvl8pPr marR="0" lvl="7"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8pPr>
            <a:lvl9pPr marR="0" lvl="8"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9pPr>
          </a:lstStyle>
          <a:p>
            <a:pPr algn="r"/>
            <a:r>
              <a:rPr lang="es-ES" sz="1400">
                <a:solidFill>
                  <a:schemeClr val="accent3">
                    <a:lumMod val="60000"/>
                    <a:lumOff val="40000"/>
                  </a:schemeClr>
                </a:solidFill>
              </a:rPr>
              <a:t>MARIA DB</a:t>
            </a:r>
            <a:endParaRPr lang="es-ES" sz="1400" dirty="0">
              <a:solidFill>
                <a:schemeClr val="accent3">
                  <a:lumMod val="60000"/>
                  <a:lumOff val="40000"/>
                </a:schemeClr>
              </a:solidFill>
            </a:endParaRPr>
          </a:p>
        </p:txBody>
      </p:sp>
      <p:sp>
        <p:nvSpPr>
          <p:cNvPr id="14" name="CuadroTexto 13">
            <a:extLst>
              <a:ext uri="{FF2B5EF4-FFF2-40B4-BE49-F238E27FC236}">
                <a16:creationId xmlns:a16="http://schemas.microsoft.com/office/drawing/2014/main" id="{CF71C1CA-3737-4EA3-A356-A9443B01F126}"/>
              </a:ext>
            </a:extLst>
          </p:cNvPr>
          <p:cNvSpPr txBox="1"/>
          <p:nvPr/>
        </p:nvSpPr>
        <p:spPr>
          <a:xfrm>
            <a:off x="976748" y="1969223"/>
            <a:ext cx="6842451" cy="2554545"/>
          </a:xfrm>
          <a:prstGeom prst="rect">
            <a:avLst/>
          </a:prstGeom>
          <a:noFill/>
        </p:spPr>
        <p:txBody>
          <a:bodyPr wrap="square" rtlCol="0">
            <a:spAutoFit/>
          </a:bodyPr>
          <a:lstStyle/>
          <a:p>
            <a:pPr marL="285750" indent="-285750" algn="just">
              <a:buClr>
                <a:schemeClr val="bg1"/>
              </a:buClr>
              <a:buFont typeface="Wingdings" panose="05000000000000000000" pitchFamily="2" charset="2"/>
              <a:buChar char="v"/>
            </a:pPr>
            <a:r>
              <a:rPr lang="es-ES" sz="1600" dirty="0">
                <a:solidFill>
                  <a:schemeClr val="bg1">
                    <a:lumMod val="95000"/>
                  </a:schemeClr>
                </a:solidFill>
                <a:latin typeface="Times New Roman" panose="02020603050405020304" pitchFamily="18" charset="0"/>
                <a:cs typeface="Times New Roman" panose="02020603050405020304" pitchFamily="18" charset="0"/>
              </a:rPr>
              <a:t>El lenguaje procedural se refiere a la capacidad de la base de datos de permitir la creación de procedimientos almacenados, funciones y desencadenadores utilizando una sintaxis similar a la de los lenguajes de programación convencionales. </a:t>
            </a:r>
          </a:p>
          <a:p>
            <a:pPr marL="285750" indent="-285750" algn="just">
              <a:buClr>
                <a:schemeClr val="bg1"/>
              </a:buClr>
              <a:buFont typeface="Wingdings" panose="05000000000000000000" pitchFamily="2" charset="2"/>
              <a:buChar char="v"/>
            </a:pPr>
            <a:r>
              <a:rPr lang="es-ES" sz="1600" dirty="0">
                <a:solidFill>
                  <a:schemeClr val="bg1">
                    <a:lumMod val="95000"/>
                  </a:schemeClr>
                </a:solidFill>
                <a:latin typeface="Times New Roman" panose="02020603050405020304" pitchFamily="18" charset="0"/>
                <a:cs typeface="Times New Roman" panose="02020603050405020304" pitchFamily="18" charset="0"/>
              </a:rPr>
              <a:t>Estos programas pueden ser utilizados para automatizar y simplificar tareas relacionadas con la manipulación y gestión de los datos almacenados en la base de datos.</a:t>
            </a:r>
          </a:p>
          <a:p>
            <a:pPr marL="285750" indent="-285750" algn="just">
              <a:buClr>
                <a:schemeClr val="bg1"/>
              </a:buClr>
              <a:buFont typeface="Wingdings" panose="05000000000000000000" pitchFamily="2" charset="2"/>
              <a:buChar char="v"/>
            </a:pPr>
            <a:r>
              <a:rPr lang="es-ES" sz="1600" dirty="0">
                <a:solidFill>
                  <a:schemeClr val="bg1">
                    <a:lumMod val="95000"/>
                  </a:schemeClr>
                </a:solidFill>
                <a:latin typeface="Times New Roman" panose="02020603050405020304" pitchFamily="18" charset="0"/>
                <a:cs typeface="Times New Roman" panose="02020603050405020304" pitchFamily="18" charset="0"/>
              </a:rPr>
              <a:t>En resumen, el lenguaje procedural en MySQL permite a los desarrolladores crear programas dentro de la base de datos para mejorar la eficiencia y el rendimiento de las operaciones de la base de datos.</a:t>
            </a:r>
            <a:endParaRPr lang="es-MX" sz="1600" dirty="0">
              <a:solidFill>
                <a:schemeClr val="bg1">
                  <a:lumMod val="95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11" name="Rectángulo 10">
            <a:extLst>
              <a:ext uri="{FF2B5EF4-FFF2-40B4-BE49-F238E27FC236}">
                <a16:creationId xmlns:a16="http://schemas.microsoft.com/office/drawing/2014/main" id="{66EBC6C7-635E-490B-AC54-B66BEF30EE63}"/>
              </a:ext>
            </a:extLst>
          </p:cNvPr>
          <p:cNvSpPr/>
          <p:nvPr/>
        </p:nvSpPr>
        <p:spPr>
          <a:xfrm>
            <a:off x="5486785" y="1207591"/>
            <a:ext cx="547702" cy="3381394"/>
          </a:xfrm>
          <a:prstGeom prst="rect">
            <a:avLst/>
          </a:prstGeom>
          <a:solidFill>
            <a:srgbClr val="29283D"/>
          </a:solidFill>
          <a:ln>
            <a:solidFill>
              <a:srgbClr val="2928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6" name="Rectángulo 95">
            <a:extLst>
              <a:ext uri="{FF2B5EF4-FFF2-40B4-BE49-F238E27FC236}">
                <a16:creationId xmlns:a16="http://schemas.microsoft.com/office/drawing/2014/main" id="{44EA8E8B-2115-457F-A251-A8F4F736B83C}"/>
              </a:ext>
            </a:extLst>
          </p:cNvPr>
          <p:cNvSpPr/>
          <p:nvPr/>
        </p:nvSpPr>
        <p:spPr>
          <a:xfrm>
            <a:off x="3003610" y="1210312"/>
            <a:ext cx="547702" cy="3381394"/>
          </a:xfrm>
          <a:prstGeom prst="rect">
            <a:avLst/>
          </a:prstGeom>
          <a:solidFill>
            <a:srgbClr val="29283D"/>
          </a:solidFill>
          <a:ln>
            <a:solidFill>
              <a:srgbClr val="2928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716" name="Google Shape;716;p37"/>
          <p:cNvGrpSpPr/>
          <p:nvPr/>
        </p:nvGrpSpPr>
        <p:grpSpPr>
          <a:xfrm>
            <a:off x="299286" y="189025"/>
            <a:ext cx="133205" cy="119344"/>
            <a:chOff x="222150" y="185025"/>
            <a:chExt cx="170100" cy="152400"/>
          </a:xfrm>
        </p:grpSpPr>
        <p:cxnSp>
          <p:nvCxnSpPr>
            <p:cNvPr id="717" name="Google Shape;717;p3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8" name="Google Shape;718;p3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9" name="Google Shape;719;p3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720" name="Google Shape;720;p37"/>
          <p:cNvGrpSpPr/>
          <p:nvPr/>
        </p:nvGrpSpPr>
        <p:grpSpPr>
          <a:xfrm>
            <a:off x="286625" y="3999999"/>
            <a:ext cx="145867" cy="958251"/>
            <a:chOff x="286625" y="3923799"/>
            <a:chExt cx="145867" cy="958251"/>
          </a:xfrm>
        </p:grpSpPr>
        <p:sp>
          <p:nvSpPr>
            <p:cNvPr id="721" name="Google Shape;721;p3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 name="Google Shape;722;p37"/>
            <p:cNvGrpSpPr/>
            <p:nvPr/>
          </p:nvGrpSpPr>
          <p:grpSpPr>
            <a:xfrm>
              <a:off x="298112" y="4342643"/>
              <a:ext cx="110182" cy="126862"/>
              <a:chOff x="281100" y="2027800"/>
              <a:chExt cx="140700" cy="162000"/>
            </a:xfrm>
          </p:grpSpPr>
          <p:sp>
            <p:nvSpPr>
              <p:cNvPr id="723" name="Google Shape;723;p3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 name="Google Shape;724;p37"/>
              <p:cNvGrpSpPr/>
              <p:nvPr/>
            </p:nvGrpSpPr>
            <p:grpSpPr>
              <a:xfrm>
                <a:off x="308875" y="2088450"/>
                <a:ext cx="85200" cy="40700"/>
                <a:chOff x="308875" y="2087000"/>
                <a:chExt cx="85200" cy="40700"/>
              </a:xfrm>
            </p:grpSpPr>
            <p:cxnSp>
              <p:nvCxnSpPr>
                <p:cNvPr id="725" name="Google Shape;725;p3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726" name="Google Shape;726;p3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727" name="Google Shape;727;p37"/>
            <p:cNvGrpSpPr/>
            <p:nvPr/>
          </p:nvGrpSpPr>
          <p:grpSpPr>
            <a:xfrm>
              <a:off x="286625" y="3923799"/>
              <a:ext cx="133200" cy="133200"/>
              <a:chOff x="286625" y="3648899"/>
              <a:chExt cx="133200" cy="133200"/>
            </a:xfrm>
          </p:grpSpPr>
          <p:sp>
            <p:nvSpPr>
              <p:cNvPr id="728" name="Google Shape;728;p3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31" name="Google Shape;731;p37"/>
          <p:cNvSpPr txBox="1">
            <a:spLocks noGrp="1"/>
          </p:cNvSpPr>
          <p:nvPr>
            <p:ph type="title" idx="6"/>
          </p:nvPr>
        </p:nvSpPr>
        <p:spPr>
          <a:xfrm>
            <a:off x="720000" y="540000"/>
            <a:ext cx="45411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8FF5C7"/>
                </a:solidFill>
              </a:rPr>
              <a:t>/CONCEPTOS</a:t>
            </a:r>
            <a:endParaRPr dirty="0">
              <a:solidFill>
                <a:srgbClr val="8FF5C7"/>
              </a:solidFill>
            </a:endParaRPr>
          </a:p>
        </p:txBody>
      </p:sp>
      <p:sp>
        <p:nvSpPr>
          <p:cNvPr id="732" name="Google Shape;732;p37"/>
          <p:cNvSpPr txBox="1">
            <a:spLocks noGrp="1"/>
          </p:cNvSpPr>
          <p:nvPr>
            <p:ph type="title"/>
          </p:nvPr>
        </p:nvSpPr>
        <p:spPr>
          <a:xfrm>
            <a:off x="1577947" y="1412929"/>
            <a:ext cx="5475996" cy="46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2. Defina Que Es Una Función En MySQL. </a:t>
            </a:r>
          </a:p>
        </p:txBody>
      </p:sp>
      <p:sp>
        <p:nvSpPr>
          <p:cNvPr id="782" name="Google Shape;782;p3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7">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 name="Google Shape;786;p37"/>
          <p:cNvGrpSpPr/>
          <p:nvPr/>
        </p:nvGrpSpPr>
        <p:grpSpPr>
          <a:xfrm>
            <a:off x="7819199" y="752550"/>
            <a:ext cx="604800" cy="147600"/>
            <a:chOff x="7688649" y="828750"/>
            <a:chExt cx="604800" cy="147600"/>
          </a:xfrm>
          <a:solidFill>
            <a:schemeClr val="bg1"/>
          </a:solidFill>
        </p:grpSpPr>
        <p:sp>
          <p:nvSpPr>
            <p:cNvPr id="787" name="Google Shape;787;p37"/>
            <p:cNvSpPr/>
            <p:nvPr/>
          </p:nvSpPr>
          <p:spPr>
            <a:xfrm>
              <a:off x="81458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7"/>
            <p:cNvSpPr/>
            <p:nvPr/>
          </p:nvSpPr>
          <p:spPr>
            <a:xfrm>
              <a:off x="79172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7"/>
            <p:cNvSpPr/>
            <p:nvPr/>
          </p:nvSpPr>
          <p:spPr>
            <a:xfrm>
              <a:off x="76886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Google Shape;1003;p42">
            <a:hlinkClick r:id="rId5" action="ppaction://hlinksldjump"/>
            <a:extLst>
              <a:ext uri="{FF2B5EF4-FFF2-40B4-BE49-F238E27FC236}">
                <a16:creationId xmlns:a16="http://schemas.microsoft.com/office/drawing/2014/main" id="{DF3E401C-1EAF-4164-B2B7-39306958AB84}"/>
              </a:ext>
            </a:extLst>
          </p:cNvPr>
          <p:cNvSpPr txBox="1">
            <a:spLocks/>
          </p:cNvSpPr>
          <p:nvPr/>
        </p:nvSpPr>
        <p:spPr>
          <a:xfrm>
            <a:off x="7791350" y="4755900"/>
            <a:ext cx="1066200" cy="2778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Oswald"/>
              <a:buNone/>
              <a:defRPr sz="2000" b="1" i="0" u="none" strike="noStrike" cap="none">
                <a:solidFill>
                  <a:schemeClr val="dk2"/>
                </a:solidFill>
                <a:latin typeface="Oswald"/>
                <a:ea typeface="Oswald"/>
                <a:cs typeface="Oswald"/>
                <a:sym typeface="Oswald"/>
              </a:defRPr>
            </a:lvl1pPr>
            <a:lvl2pPr marR="0" lvl="1"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2pPr>
            <a:lvl3pPr marR="0" lvl="2"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3pPr>
            <a:lvl4pPr marR="0" lvl="3"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4pPr>
            <a:lvl5pPr marR="0" lvl="4"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5pPr>
            <a:lvl6pPr marR="0" lvl="5"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6pPr>
            <a:lvl7pPr marR="0" lvl="6"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7pPr>
            <a:lvl8pPr marR="0" lvl="7"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8pPr>
            <a:lvl9pPr marR="0" lvl="8"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9pPr>
          </a:lstStyle>
          <a:p>
            <a:pPr algn="r"/>
            <a:r>
              <a:rPr lang="es-ES" sz="1400">
                <a:solidFill>
                  <a:schemeClr val="accent3">
                    <a:lumMod val="60000"/>
                    <a:lumOff val="40000"/>
                  </a:schemeClr>
                </a:solidFill>
              </a:rPr>
              <a:t>MARIA DB</a:t>
            </a:r>
            <a:endParaRPr lang="es-ES" sz="1400" dirty="0">
              <a:solidFill>
                <a:schemeClr val="accent3">
                  <a:lumMod val="60000"/>
                  <a:lumOff val="40000"/>
                </a:schemeClr>
              </a:solidFill>
            </a:endParaRPr>
          </a:p>
        </p:txBody>
      </p:sp>
      <p:sp>
        <p:nvSpPr>
          <p:cNvPr id="42" name="CuadroTexto 41">
            <a:extLst>
              <a:ext uri="{FF2B5EF4-FFF2-40B4-BE49-F238E27FC236}">
                <a16:creationId xmlns:a16="http://schemas.microsoft.com/office/drawing/2014/main" id="{C6D72EE8-39B9-41CF-AE64-B3B084AC8892}"/>
              </a:ext>
            </a:extLst>
          </p:cNvPr>
          <p:cNvSpPr txBox="1"/>
          <p:nvPr/>
        </p:nvSpPr>
        <p:spPr>
          <a:xfrm>
            <a:off x="1481999" y="1821070"/>
            <a:ext cx="6842451" cy="1077218"/>
          </a:xfrm>
          <a:prstGeom prst="rect">
            <a:avLst/>
          </a:prstGeom>
          <a:noFill/>
        </p:spPr>
        <p:txBody>
          <a:bodyPr wrap="square" rtlCol="0">
            <a:spAutoFit/>
          </a:bodyPr>
          <a:lstStyle/>
          <a:p>
            <a:pPr algn="just">
              <a:buClr>
                <a:schemeClr val="bg1"/>
              </a:buClr>
            </a:pPr>
            <a:r>
              <a:rPr lang="es-ES" sz="1600" dirty="0">
                <a:solidFill>
                  <a:schemeClr val="bg1">
                    <a:lumMod val="95000"/>
                  </a:schemeClr>
                </a:solidFill>
                <a:latin typeface="Times New Roman" panose="02020603050405020304" pitchFamily="18" charset="0"/>
                <a:cs typeface="Times New Roman" panose="02020603050405020304" pitchFamily="18" charset="0"/>
              </a:rPr>
              <a:t>Una función en MySQL es un programa que realiza una tarea específica y devuelve un valor como resultado, que puede ser utilizado en diferentes partes de una consulta SQL. Las funciones son objetos almacenados en la base de datos y se pueden crear utilizando la instrucción "CREATE FUNCTION".</a:t>
            </a:r>
            <a:endParaRPr lang="es-MX" sz="1600" dirty="0">
              <a:solidFill>
                <a:schemeClr val="bg1">
                  <a:lumMod val="95000"/>
                </a:schemeClr>
              </a:solidFill>
              <a:latin typeface="Times New Roman" panose="02020603050405020304" pitchFamily="18" charset="0"/>
              <a:cs typeface="Times New Roman" panose="02020603050405020304" pitchFamily="18" charset="0"/>
            </a:endParaRPr>
          </a:p>
        </p:txBody>
      </p:sp>
      <p:grpSp>
        <p:nvGrpSpPr>
          <p:cNvPr id="43" name="Google Shape;709;p37">
            <a:extLst>
              <a:ext uri="{FF2B5EF4-FFF2-40B4-BE49-F238E27FC236}">
                <a16:creationId xmlns:a16="http://schemas.microsoft.com/office/drawing/2014/main" id="{3ED2CD7E-9006-4BBB-982B-A27C66E19DF3}"/>
              </a:ext>
            </a:extLst>
          </p:cNvPr>
          <p:cNvGrpSpPr/>
          <p:nvPr/>
        </p:nvGrpSpPr>
        <p:grpSpPr>
          <a:xfrm>
            <a:off x="819550" y="1275677"/>
            <a:ext cx="737100" cy="737100"/>
            <a:chOff x="991075" y="1881675"/>
            <a:chExt cx="737100" cy="737100"/>
          </a:xfrm>
        </p:grpSpPr>
        <p:sp>
          <p:nvSpPr>
            <p:cNvPr id="44" name="Google Shape;710;p37">
              <a:extLst>
                <a:ext uri="{FF2B5EF4-FFF2-40B4-BE49-F238E27FC236}">
                  <a16:creationId xmlns:a16="http://schemas.microsoft.com/office/drawing/2014/main" id="{9B80CA39-E6F8-40FC-AD50-146434828ED2}"/>
                </a:ext>
              </a:extLst>
            </p:cNvPr>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11;p37">
              <a:extLst>
                <a:ext uri="{FF2B5EF4-FFF2-40B4-BE49-F238E27FC236}">
                  <a16:creationId xmlns:a16="http://schemas.microsoft.com/office/drawing/2014/main" id="{E698EFF6-8091-4AC0-AB12-9DFF97C785ED}"/>
                </a:ext>
              </a:extLst>
            </p:cNvPr>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3795;p56">
            <a:extLst>
              <a:ext uri="{FF2B5EF4-FFF2-40B4-BE49-F238E27FC236}">
                <a16:creationId xmlns:a16="http://schemas.microsoft.com/office/drawing/2014/main" id="{8076746D-E8FE-44B5-81B0-2957CD713D88}"/>
              </a:ext>
            </a:extLst>
          </p:cNvPr>
          <p:cNvGrpSpPr/>
          <p:nvPr/>
        </p:nvGrpSpPr>
        <p:grpSpPr>
          <a:xfrm>
            <a:off x="1010534" y="1520841"/>
            <a:ext cx="355126" cy="240002"/>
            <a:chOff x="4798486" y="2612081"/>
            <a:chExt cx="409037" cy="276437"/>
          </a:xfrm>
        </p:grpSpPr>
        <p:sp>
          <p:nvSpPr>
            <p:cNvPr id="47" name="Google Shape;3796;p56">
              <a:extLst>
                <a:ext uri="{FF2B5EF4-FFF2-40B4-BE49-F238E27FC236}">
                  <a16:creationId xmlns:a16="http://schemas.microsoft.com/office/drawing/2014/main" id="{75CF5410-3D6F-4ADE-9E80-54ECB352E116}"/>
                </a:ext>
              </a:extLst>
            </p:cNvPr>
            <p:cNvSpPr/>
            <p:nvPr/>
          </p:nvSpPr>
          <p:spPr>
            <a:xfrm>
              <a:off x="4826344" y="2612081"/>
              <a:ext cx="21910" cy="149191"/>
            </a:xfrm>
            <a:custGeom>
              <a:avLst/>
              <a:gdLst/>
              <a:ahLst/>
              <a:cxnLst/>
              <a:rect l="l" t="t" r="r" b="b"/>
              <a:pathLst>
                <a:path w="766" h="5216" extrusionOk="0">
                  <a:moveTo>
                    <a:pt x="0" y="1"/>
                  </a:moveTo>
                  <a:lnTo>
                    <a:pt x="0" y="5215"/>
                  </a:lnTo>
                  <a:lnTo>
                    <a:pt x="765" y="5215"/>
                  </a:lnTo>
                  <a:lnTo>
                    <a:pt x="7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797;p56">
              <a:extLst>
                <a:ext uri="{FF2B5EF4-FFF2-40B4-BE49-F238E27FC236}">
                  <a16:creationId xmlns:a16="http://schemas.microsoft.com/office/drawing/2014/main" id="{0DB5129B-407F-40C7-B44F-003D4B2C887D}"/>
                </a:ext>
              </a:extLst>
            </p:cNvPr>
            <p:cNvSpPr/>
            <p:nvPr/>
          </p:nvSpPr>
          <p:spPr>
            <a:xfrm>
              <a:off x="5157748" y="2612081"/>
              <a:ext cx="21910" cy="149191"/>
            </a:xfrm>
            <a:custGeom>
              <a:avLst/>
              <a:gdLst/>
              <a:ahLst/>
              <a:cxnLst/>
              <a:rect l="l" t="t" r="r" b="b"/>
              <a:pathLst>
                <a:path w="766" h="5216" extrusionOk="0">
                  <a:moveTo>
                    <a:pt x="1" y="1"/>
                  </a:moveTo>
                  <a:lnTo>
                    <a:pt x="1" y="5215"/>
                  </a:lnTo>
                  <a:lnTo>
                    <a:pt x="766" y="5215"/>
                  </a:lnTo>
                  <a:lnTo>
                    <a:pt x="7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798;p56">
              <a:extLst>
                <a:ext uri="{FF2B5EF4-FFF2-40B4-BE49-F238E27FC236}">
                  <a16:creationId xmlns:a16="http://schemas.microsoft.com/office/drawing/2014/main" id="{412FE2E8-683F-40AA-8A85-3B093AFC59E1}"/>
                </a:ext>
              </a:extLst>
            </p:cNvPr>
            <p:cNvSpPr/>
            <p:nvPr/>
          </p:nvSpPr>
          <p:spPr>
            <a:xfrm>
              <a:off x="4986083" y="2822217"/>
              <a:ext cx="193582" cy="66301"/>
            </a:xfrm>
            <a:custGeom>
              <a:avLst/>
              <a:gdLst/>
              <a:ahLst/>
              <a:cxnLst/>
              <a:rect l="l" t="t" r="r" b="b"/>
              <a:pathLst>
                <a:path w="6768" h="2318" extrusionOk="0">
                  <a:moveTo>
                    <a:pt x="1" y="0"/>
                  </a:moveTo>
                  <a:lnTo>
                    <a:pt x="580" y="2318"/>
                  </a:lnTo>
                  <a:lnTo>
                    <a:pt x="6768" y="2318"/>
                  </a:lnTo>
                  <a:lnTo>
                    <a:pt x="6768" y="58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799;p56">
              <a:extLst>
                <a:ext uri="{FF2B5EF4-FFF2-40B4-BE49-F238E27FC236}">
                  <a16:creationId xmlns:a16="http://schemas.microsoft.com/office/drawing/2014/main" id="{3625D090-C1DF-4D2E-A766-AB9AB9158422}"/>
                </a:ext>
              </a:extLst>
            </p:cNvPr>
            <p:cNvSpPr/>
            <p:nvPr/>
          </p:nvSpPr>
          <p:spPr>
            <a:xfrm>
              <a:off x="4826344" y="2822217"/>
              <a:ext cx="176334" cy="66301"/>
            </a:xfrm>
            <a:custGeom>
              <a:avLst/>
              <a:gdLst/>
              <a:ahLst/>
              <a:cxnLst/>
              <a:rect l="l" t="t" r="r" b="b"/>
              <a:pathLst>
                <a:path w="6165" h="2318" extrusionOk="0">
                  <a:moveTo>
                    <a:pt x="6165" y="0"/>
                  </a:moveTo>
                  <a:lnTo>
                    <a:pt x="0" y="580"/>
                  </a:lnTo>
                  <a:lnTo>
                    <a:pt x="0" y="2318"/>
                  </a:lnTo>
                  <a:lnTo>
                    <a:pt x="6165" y="2318"/>
                  </a:lnTo>
                  <a:lnTo>
                    <a:pt x="61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800;p56">
              <a:extLst>
                <a:ext uri="{FF2B5EF4-FFF2-40B4-BE49-F238E27FC236}">
                  <a16:creationId xmlns:a16="http://schemas.microsoft.com/office/drawing/2014/main" id="{FB98E68D-E415-40BA-8E32-D2E8DCEF8FB1}"/>
                </a:ext>
              </a:extLst>
            </p:cNvPr>
            <p:cNvSpPr/>
            <p:nvPr/>
          </p:nvSpPr>
          <p:spPr>
            <a:xfrm>
              <a:off x="4986083" y="2736698"/>
              <a:ext cx="221441" cy="102111"/>
            </a:xfrm>
            <a:custGeom>
              <a:avLst/>
              <a:gdLst/>
              <a:ahLst/>
              <a:cxnLst/>
              <a:rect l="l" t="t" r="r" b="b"/>
              <a:pathLst>
                <a:path w="7742" h="3570" extrusionOk="0">
                  <a:moveTo>
                    <a:pt x="580" y="1"/>
                  </a:moveTo>
                  <a:lnTo>
                    <a:pt x="1" y="1832"/>
                  </a:lnTo>
                  <a:lnTo>
                    <a:pt x="580" y="3570"/>
                  </a:lnTo>
                  <a:lnTo>
                    <a:pt x="7741" y="3570"/>
                  </a:lnTo>
                  <a:lnTo>
                    <a:pt x="77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801;p56">
              <a:extLst>
                <a:ext uri="{FF2B5EF4-FFF2-40B4-BE49-F238E27FC236}">
                  <a16:creationId xmlns:a16="http://schemas.microsoft.com/office/drawing/2014/main" id="{FF34B944-BE2E-4F0A-B99A-C02872ECACCB}"/>
                </a:ext>
              </a:extLst>
            </p:cNvPr>
            <p:cNvSpPr/>
            <p:nvPr/>
          </p:nvSpPr>
          <p:spPr>
            <a:xfrm>
              <a:off x="4798486" y="2736698"/>
              <a:ext cx="204193" cy="102111"/>
            </a:xfrm>
            <a:custGeom>
              <a:avLst/>
              <a:gdLst/>
              <a:ahLst/>
              <a:cxnLst/>
              <a:rect l="l" t="t" r="r" b="b"/>
              <a:pathLst>
                <a:path w="7139" h="3570" extrusionOk="0">
                  <a:moveTo>
                    <a:pt x="1" y="1"/>
                  </a:moveTo>
                  <a:lnTo>
                    <a:pt x="1" y="3570"/>
                  </a:lnTo>
                  <a:lnTo>
                    <a:pt x="7139" y="3570"/>
                  </a:lnTo>
                  <a:lnTo>
                    <a:pt x="71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802;p56">
              <a:extLst>
                <a:ext uri="{FF2B5EF4-FFF2-40B4-BE49-F238E27FC236}">
                  <a16:creationId xmlns:a16="http://schemas.microsoft.com/office/drawing/2014/main" id="{72238FC6-E447-4270-A3D4-105E2FA3B8BD}"/>
                </a:ext>
              </a:extLst>
            </p:cNvPr>
            <p:cNvSpPr/>
            <p:nvPr/>
          </p:nvSpPr>
          <p:spPr>
            <a:xfrm>
              <a:off x="4836955" y="2775139"/>
              <a:ext cx="25199" cy="24570"/>
            </a:xfrm>
            <a:custGeom>
              <a:avLst/>
              <a:gdLst/>
              <a:ahLst/>
              <a:cxnLst/>
              <a:rect l="l" t="t" r="r" b="b"/>
              <a:pathLst>
                <a:path w="881" h="859" extrusionOk="0">
                  <a:moveTo>
                    <a:pt x="0" y="1"/>
                  </a:moveTo>
                  <a:lnTo>
                    <a:pt x="0" y="858"/>
                  </a:lnTo>
                  <a:lnTo>
                    <a:pt x="881" y="858"/>
                  </a:lnTo>
                  <a:lnTo>
                    <a:pt x="8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803;p56">
              <a:extLst>
                <a:ext uri="{FF2B5EF4-FFF2-40B4-BE49-F238E27FC236}">
                  <a16:creationId xmlns:a16="http://schemas.microsoft.com/office/drawing/2014/main" id="{598C807D-5704-4230-845F-9874A3260D3B}"/>
                </a:ext>
              </a:extLst>
            </p:cNvPr>
            <p:cNvSpPr/>
            <p:nvPr/>
          </p:nvSpPr>
          <p:spPr>
            <a:xfrm>
              <a:off x="4886664" y="2775139"/>
              <a:ext cx="27859" cy="24570"/>
            </a:xfrm>
            <a:custGeom>
              <a:avLst/>
              <a:gdLst/>
              <a:ahLst/>
              <a:cxnLst/>
              <a:rect l="l" t="t" r="r" b="b"/>
              <a:pathLst>
                <a:path w="974" h="859" extrusionOk="0">
                  <a:moveTo>
                    <a:pt x="0" y="1"/>
                  </a:moveTo>
                  <a:lnTo>
                    <a:pt x="0" y="858"/>
                  </a:lnTo>
                  <a:lnTo>
                    <a:pt x="974" y="858"/>
                  </a:lnTo>
                  <a:lnTo>
                    <a:pt x="9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804;p56">
              <a:extLst>
                <a:ext uri="{FF2B5EF4-FFF2-40B4-BE49-F238E27FC236}">
                  <a16:creationId xmlns:a16="http://schemas.microsoft.com/office/drawing/2014/main" id="{2326A375-2AE1-40F6-B58B-A3E52659194C}"/>
                </a:ext>
              </a:extLst>
            </p:cNvPr>
            <p:cNvSpPr/>
            <p:nvPr/>
          </p:nvSpPr>
          <p:spPr>
            <a:xfrm>
              <a:off x="5091479" y="2775139"/>
              <a:ext cx="76912" cy="24570"/>
            </a:xfrm>
            <a:custGeom>
              <a:avLst/>
              <a:gdLst/>
              <a:ahLst/>
              <a:cxnLst/>
              <a:rect l="l" t="t" r="r" b="b"/>
              <a:pathLst>
                <a:path w="2689" h="859" extrusionOk="0">
                  <a:moveTo>
                    <a:pt x="0" y="1"/>
                  </a:moveTo>
                  <a:lnTo>
                    <a:pt x="0" y="858"/>
                  </a:lnTo>
                  <a:lnTo>
                    <a:pt x="2689" y="858"/>
                  </a:lnTo>
                  <a:lnTo>
                    <a:pt x="2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Imagen 3">
            <a:extLst>
              <a:ext uri="{FF2B5EF4-FFF2-40B4-BE49-F238E27FC236}">
                <a16:creationId xmlns:a16="http://schemas.microsoft.com/office/drawing/2014/main" id="{8269A32E-FE99-46C6-91FA-29435C932657}"/>
              </a:ext>
            </a:extLst>
          </p:cNvPr>
          <p:cNvPicPr>
            <a:picLocks noChangeAspect="1"/>
          </p:cNvPicPr>
          <p:nvPr/>
        </p:nvPicPr>
        <p:blipFill>
          <a:blip r:embed="rId6"/>
          <a:stretch>
            <a:fillRect/>
          </a:stretch>
        </p:blipFill>
        <p:spPr>
          <a:xfrm>
            <a:off x="2473930" y="2942839"/>
            <a:ext cx="4196140" cy="1934524"/>
          </a:xfrm>
          <a:prstGeom prst="rect">
            <a:avLst/>
          </a:prstGeom>
        </p:spPr>
      </p:pic>
    </p:spTree>
    <p:extLst>
      <p:ext uri="{BB962C8B-B14F-4D97-AF65-F5344CB8AC3E}">
        <p14:creationId xmlns:p14="http://schemas.microsoft.com/office/powerpoint/2010/main" val="3040261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11" name="Rectángulo 10">
            <a:extLst>
              <a:ext uri="{FF2B5EF4-FFF2-40B4-BE49-F238E27FC236}">
                <a16:creationId xmlns:a16="http://schemas.microsoft.com/office/drawing/2014/main" id="{66EBC6C7-635E-490B-AC54-B66BEF30EE63}"/>
              </a:ext>
            </a:extLst>
          </p:cNvPr>
          <p:cNvSpPr/>
          <p:nvPr/>
        </p:nvSpPr>
        <p:spPr>
          <a:xfrm>
            <a:off x="5486785" y="1207591"/>
            <a:ext cx="547702" cy="3381394"/>
          </a:xfrm>
          <a:prstGeom prst="rect">
            <a:avLst/>
          </a:prstGeom>
          <a:solidFill>
            <a:srgbClr val="29283D"/>
          </a:solidFill>
          <a:ln>
            <a:solidFill>
              <a:srgbClr val="2928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6" name="Rectángulo 95">
            <a:extLst>
              <a:ext uri="{FF2B5EF4-FFF2-40B4-BE49-F238E27FC236}">
                <a16:creationId xmlns:a16="http://schemas.microsoft.com/office/drawing/2014/main" id="{44EA8E8B-2115-457F-A251-A8F4F736B83C}"/>
              </a:ext>
            </a:extLst>
          </p:cNvPr>
          <p:cNvSpPr/>
          <p:nvPr/>
        </p:nvSpPr>
        <p:spPr>
          <a:xfrm>
            <a:off x="3003610" y="1210312"/>
            <a:ext cx="547702" cy="3381394"/>
          </a:xfrm>
          <a:prstGeom prst="rect">
            <a:avLst/>
          </a:prstGeom>
          <a:solidFill>
            <a:srgbClr val="29283D"/>
          </a:solidFill>
          <a:ln>
            <a:solidFill>
              <a:srgbClr val="2928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716" name="Google Shape;716;p37"/>
          <p:cNvGrpSpPr/>
          <p:nvPr/>
        </p:nvGrpSpPr>
        <p:grpSpPr>
          <a:xfrm>
            <a:off x="299286" y="189025"/>
            <a:ext cx="133205" cy="119344"/>
            <a:chOff x="222150" y="185025"/>
            <a:chExt cx="170100" cy="152400"/>
          </a:xfrm>
        </p:grpSpPr>
        <p:cxnSp>
          <p:nvCxnSpPr>
            <p:cNvPr id="717" name="Google Shape;717;p3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8" name="Google Shape;718;p3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9" name="Google Shape;719;p3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720" name="Google Shape;720;p37"/>
          <p:cNvGrpSpPr/>
          <p:nvPr/>
        </p:nvGrpSpPr>
        <p:grpSpPr>
          <a:xfrm>
            <a:off x="286625" y="3999999"/>
            <a:ext cx="145867" cy="958251"/>
            <a:chOff x="286625" y="3923799"/>
            <a:chExt cx="145867" cy="958251"/>
          </a:xfrm>
        </p:grpSpPr>
        <p:sp>
          <p:nvSpPr>
            <p:cNvPr id="721" name="Google Shape;721;p3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 name="Google Shape;722;p37"/>
            <p:cNvGrpSpPr/>
            <p:nvPr/>
          </p:nvGrpSpPr>
          <p:grpSpPr>
            <a:xfrm>
              <a:off x="298112" y="4342643"/>
              <a:ext cx="110182" cy="126862"/>
              <a:chOff x="281100" y="2027800"/>
              <a:chExt cx="140700" cy="162000"/>
            </a:xfrm>
          </p:grpSpPr>
          <p:sp>
            <p:nvSpPr>
              <p:cNvPr id="723" name="Google Shape;723;p3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 name="Google Shape;724;p37"/>
              <p:cNvGrpSpPr/>
              <p:nvPr/>
            </p:nvGrpSpPr>
            <p:grpSpPr>
              <a:xfrm>
                <a:off x="308875" y="2088450"/>
                <a:ext cx="85200" cy="40700"/>
                <a:chOff x="308875" y="2087000"/>
                <a:chExt cx="85200" cy="40700"/>
              </a:xfrm>
            </p:grpSpPr>
            <p:cxnSp>
              <p:nvCxnSpPr>
                <p:cNvPr id="725" name="Google Shape;725;p3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726" name="Google Shape;726;p3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727" name="Google Shape;727;p37"/>
            <p:cNvGrpSpPr/>
            <p:nvPr/>
          </p:nvGrpSpPr>
          <p:grpSpPr>
            <a:xfrm>
              <a:off x="286625" y="3923799"/>
              <a:ext cx="133200" cy="133200"/>
              <a:chOff x="286625" y="3648899"/>
              <a:chExt cx="133200" cy="133200"/>
            </a:xfrm>
          </p:grpSpPr>
          <p:sp>
            <p:nvSpPr>
              <p:cNvPr id="728" name="Google Shape;728;p3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31" name="Google Shape;731;p37"/>
          <p:cNvSpPr txBox="1">
            <a:spLocks noGrp="1"/>
          </p:cNvSpPr>
          <p:nvPr>
            <p:ph type="title" idx="6"/>
          </p:nvPr>
        </p:nvSpPr>
        <p:spPr>
          <a:xfrm>
            <a:off x="720000" y="540000"/>
            <a:ext cx="45411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8FF5C7"/>
                </a:solidFill>
              </a:rPr>
              <a:t>/CONCEPTOS</a:t>
            </a:r>
            <a:endParaRPr dirty="0">
              <a:solidFill>
                <a:srgbClr val="8FF5C7"/>
              </a:solidFill>
            </a:endParaRPr>
          </a:p>
        </p:txBody>
      </p:sp>
      <p:sp>
        <p:nvSpPr>
          <p:cNvPr id="732" name="Google Shape;732;p37"/>
          <p:cNvSpPr txBox="1">
            <a:spLocks noGrp="1"/>
          </p:cNvSpPr>
          <p:nvPr>
            <p:ph type="title"/>
          </p:nvPr>
        </p:nvSpPr>
        <p:spPr>
          <a:xfrm>
            <a:off x="1577947" y="1412929"/>
            <a:ext cx="6522120" cy="46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3. ¿Qué cosas características debe de tener una función? Explique sobre el nombre, el return, parámetros, etc.</a:t>
            </a:r>
          </a:p>
        </p:txBody>
      </p:sp>
      <p:sp>
        <p:nvSpPr>
          <p:cNvPr id="782" name="Google Shape;782;p3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7">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 name="Google Shape;786;p37"/>
          <p:cNvGrpSpPr/>
          <p:nvPr/>
        </p:nvGrpSpPr>
        <p:grpSpPr>
          <a:xfrm>
            <a:off x="7819199" y="752550"/>
            <a:ext cx="604800" cy="147600"/>
            <a:chOff x="7688649" y="828750"/>
            <a:chExt cx="604800" cy="147600"/>
          </a:xfrm>
          <a:solidFill>
            <a:schemeClr val="bg1"/>
          </a:solidFill>
        </p:grpSpPr>
        <p:sp>
          <p:nvSpPr>
            <p:cNvPr id="787" name="Google Shape;787;p37"/>
            <p:cNvSpPr/>
            <p:nvPr/>
          </p:nvSpPr>
          <p:spPr>
            <a:xfrm>
              <a:off x="81458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7"/>
            <p:cNvSpPr/>
            <p:nvPr/>
          </p:nvSpPr>
          <p:spPr>
            <a:xfrm>
              <a:off x="79172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7"/>
            <p:cNvSpPr/>
            <p:nvPr/>
          </p:nvSpPr>
          <p:spPr>
            <a:xfrm>
              <a:off x="76886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Google Shape;1003;p42">
            <a:hlinkClick r:id="rId5" action="ppaction://hlinksldjump"/>
            <a:extLst>
              <a:ext uri="{FF2B5EF4-FFF2-40B4-BE49-F238E27FC236}">
                <a16:creationId xmlns:a16="http://schemas.microsoft.com/office/drawing/2014/main" id="{DF3E401C-1EAF-4164-B2B7-39306958AB84}"/>
              </a:ext>
            </a:extLst>
          </p:cNvPr>
          <p:cNvSpPr txBox="1">
            <a:spLocks/>
          </p:cNvSpPr>
          <p:nvPr/>
        </p:nvSpPr>
        <p:spPr>
          <a:xfrm>
            <a:off x="7791350" y="4755900"/>
            <a:ext cx="1066200" cy="2778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Oswald"/>
              <a:buNone/>
              <a:defRPr sz="2000" b="1" i="0" u="none" strike="noStrike" cap="none">
                <a:solidFill>
                  <a:schemeClr val="dk2"/>
                </a:solidFill>
                <a:latin typeface="Oswald"/>
                <a:ea typeface="Oswald"/>
                <a:cs typeface="Oswald"/>
                <a:sym typeface="Oswald"/>
              </a:defRPr>
            </a:lvl1pPr>
            <a:lvl2pPr marR="0" lvl="1"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2pPr>
            <a:lvl3pPr marR="0" lvl="2"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3pPr>
            <a:lvl4pPr marR="0" lvl="3"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4pPr>
            <a:lvl5pPr marR="0" lvl="4"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5pPr>
            <a:lvl6pPr marR="0" lvl="5"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6pPr>
            <a:lvl7pPr marR="0" lvl="6"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7pPr>
            <a:lvl8pPr marR="0" lvl="7"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8pPr>
            <a:lvl9pPr marR="0" lvl="8"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9pPr>
          </a:lstStyle>
          <a:p>
            <a:pPr algn="r"/>
            <a:r>
              <a:rPr lang="es-ES" sz="1400">
                <a:solidFill>
                  <a:schemeClr val="accent3">
                    <a:lumMod val="60000"/>
                    <a:lumOff val="40000"/>
                  </a:schemeClr>
                </a:solidFill>
              </a:rPr>
              <a:t>MARIA DB</a:t>
            </a:r>
            <a:endParaRPr lang="es-ES" sz="1400" dirty="0">
              <a:solidFill>
                <a:schemeClr val="accent3">
                  <a:lumMod val="60000"/>
                  <a:lumOff val="40000"/>
                </a:schemeClr>
              </a:solidFill>
            </a:endParaRPr>
          </a:p>
        </p:txBody>
      </p:sp>
      <p:sp>
        <p:nvSpPr>
          <p:cNvPr id="42" name="CuadroTexto 41">
            <a:extLst>
              <a:ext uri="{FF2B5EF4-FFF2-40B4-BE49-F238E27FC236}">
                <a16:creationId xmlns:a16="http://schemas.microsoft.com/office/drawing/2014/main" id="{C6D72EE8-39B9-41CF-AE64-B3B084AC8892}"/>
              </a:ext>
            </a:extLst>
          </p:cNvPr>
          <p:cNvSpPr txBox="1"/>
          <p:nvPr/>
        </p:nvSpPr>
        <p:spPr>
          <a:xfrm>
            <a:off x="1478104" y="1963528"/>
            <a:ext cx="6842451" cy="2308324"/>
          </a:xfrm>
          <a:prstGeom prst="rect">
            <a:avLst/>
          </a:prstGeom>
          <a:noFill/>
        </p:spPr>
        <p:txBody>
          <a:bodyPr wrap="square" rtlCol="0">
            <a:spAutoFit/>
          </a:bodyPr>
          <a:lstStyle/>
          <a:p>
            <a:pPr algn="just">
              <a:buClr>
                <a:schemeClr val="bg1"/>
              </a:buClr>
            </a:pPr>
            <a:r>
              <a:rPr lang="es-MX" dirty="0">
                <a:solidFill>
                  <a:schemeClr val="bg1">
                    <a:lumMod val="95000"/>
                  </a:schemeClr>
                </a:solidFill>
                <a:latin typeface="Times New Roman" panose="02020603050405020304" pitchFamily="18" charset="0"/>
                <a:cs typeface="Times New Roman" panose="02020603050405020304" pitchFamily="18" charset="0"/>
              </a:rPr>
              <a:t>Una función debe de tener:</a:t>
            </a:r>
          </a:p>
          <a:p>
            <a:pPr algn="just">
              <a:buClr>
                <a:schemeClr val="bg1"/>
              </a:buClr>
            </a:pPr>
            <a:endParaRPr lang="es-MX" dirty="0">
              <a:solidFill>
                <a:schemeClr val="bg1">
                  <a:lumMod val="95000"/>
                </a:schemeClr>
              </a:solidFill>
              <a:latin typeface="Times New Roman" panose="02020603050405020304" pitchFamily="18" charset="0"/>
              <a:cs typeface="Times New Roman" panose="02020603050405020304" pitchFamily="18" charset="0"/>
            </a:endParaRPr>
          </a:p>
          <a:p>
            <a:pPr marL="285750" indent="-285750" algn="just">
              <a:buClr>
                <a:schemeClr val="bg1"/>
              </a:buClr>
              <a:buFont typeface="Wingdings" panose="05000000000000000000" pitchFamily="2" charset="2"/>
              <a:buChar char="Ø"/>
            </a:pPr>
            <a:r>
              <a:rPr lang="es-MX" dirty="0">
                <a:solidFill>
                  <a:schemeClr val="bg1">
                    <a:lumMod val="95000"/>
                  </a:schemeClr>
                </a:solidFill>
                <a:latin typeface="Times New Roman" panose="02020603050405020304" pitchFamily="18" charset="0"/>
                <a:cs typeface="Times New Roman" panose="02020603050405020304" pitchFamily="18" charset="0"/>
              </a:rPr>
              <a:t>Un nombre: A la función que creemos le podemos dar un nombre al cual este relacionado nuestro problema a resolver.</a:t>
            </a:r>
          </a:p>
          <a:p>
            <a:pPr marL="285750" indent="-285750" algn="just">
              <a:buClr>
                <a:schemeClr val="bg1"/>
              </a:buClr>
              <a:buFont typeface="Wingdings" panose="05000000000000000000" pitchFamily="2" charset="2"/>
              <a:buChar char="Ø"/>
            </a:pPr>
            <a:r>
              <a:rPr lang="es-MX" dirty="0">
                <a:solidFill>
                  <a:schemeClr val="bg1">
                    <a:lumMod val="95000"/>
                  </a:schemeClr>
                </a:solidFill>
                <a:latin typeface="Times New Roman" panose="02020603050405020304" pitchFamily="18" charset="0"/>
                <a:cs typeface="Times New Roman" panose="02020603050405020304" pitchFamily="18" charset="0"/>
              </a:rPr>
              <a:t>Parámetros de entrada (opcional): Nuestra Función puede o no recibir Parámetros de entrada. </a:t>
            </a:r>
          </a:p>
          <a:p>
            <a:pPr marL="285750" indent="-285750" algn="just">
              <a:buClr>
                <a:schemeClr val="bg1"/>
              </a:buClr>
              <a:buFont typeface="Wingdings" panose="05000000000000000000" pitchFamily="2" charset="2"/>
              <a:buChar char="Ø"/>
            </a:pPr>
            <a:r>
              <a:rPr lang="es-MX" dirty="0">
                <a:solidFill>
                  <a:schemeClr val="bg1">
                    <a:lumMod val="95000"/>
                  </a:schemeClr>
                </a:solidFill>
                <a:latin typeface="Times New Roman" panose="02020603050405020304" pitchFamily="18" charset="0"/>
                <a:cs typeface="Times New Roman" panose="02020603050405020304" pitchFamily="18" charset="0"/>
              </a:rPr>
              <a:t>Lo que se desea realizar dentro dela función: En aquí se desarrolla la solución del problema.</a:t>
            </a:r>
          </a:p>
          <a:p>
            <a:pPr marL="285750" indent="-285750" algn="just">
              <a:buClr>
                <a:schemeClr val="bg1"/>
              </a:buClr>
              <a:buFont typeface="Wingdings" panose="05000000000000000000" pitchFamily="2" charset="2"/>
              <a:buChar char="Ø"/>
            </a:pPr>
            <a:r>
              <a:rPr lang="es-MX" dirty="0">
                <a:solidFill>
                  <a:schemeClr val="bg1">
                    <a:lumMod val="95000"/>
                  </a:schemeClr>
                </a:solidFill>
                <a:latin typeface="Times New Roman" panose="02020603050405020304" pitchFamily="18" charset="0"/>
                <a:cs typeface="Times New Roman" panose="02020603050405020304" pitchFamily="18" charset="0"/>
              </a:rPr>
              <a:t>Debe de Retornar algo</a:t>
            </a:r>
            <a:r>
              <a:rPr lang="es-MX" sz="1600" dirty="0">
                <a:solidFill>
                  <a:schemeClr val="bg1">
                    <a:lumMod val="95000"/>
                  </a:schemeClr>
                </a:solidFill>
                <a:latin typeface="Times New Roman" panose="02020603050405020304" pitchFamily="18" charset="0"/>
                <a:cs typeface="Times New Roman" panose="02020603050405020304" pitchFamily="18" charset="0"/>
              </a:rPr>
              <a:t>: Nuestra Función nos debe de retornar un valor ya sea numérico o de tipo texto.</a:t>
            </a:r>
          </a:p>
        </p:txBody>
      </p:sp>
      <p:grpSp>
        <p:nvGrpSpPr>
          <p:cNvPr id="43" name="Google Shape;709;p37">
            <a:extLst>
              <a:ext uri="{FF2B5EF4-FFF2-40B4-BE49-F238E27FC236}">
                <a16:creationId xmlns:a16="http://schemas.microsoft.com/office/drawing/2014/main" id="{3ED2CD7E-9006-4BBB-982B-A27C66E19DF3}"/>
              </a:ext>
            </a:extLst>
          </p:cNvPr>
          <p:cNvGrpSpPr/>
          <p:nvPr/>
        </p:nvGrpSpPr>
        <p:grpSpPr>
          <a:xfrm>
            <a:off x="819550" y="1275677"/>
            <a:ext cx="737100" cy="737100"/>
            <a:chOff x="991075" y="1881675"/>
            <a:chExt cx="737100" cy="737100"/>
          </a:xfrm>
        </p:grpSpPr>
        <p:sp>
          <p:nvSpPr>
            <p:cNvPr id="44" name="Google Shape;710;p37">
              <a:extLst>
                <a:ext uri="{FF2B5EF4-FFF2-40B4-BE49-F238E27FC236}">
                  <a16:creationId xmlns:a16="http://schemas.microsoft.com/office/drawing/2014/main" id="{9B80CA39-E6F8-40FC-AD50-146434828ED2}"/>
                </a:ext>
              </a:extLst>
            </p:cNvPr>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11;p37">
              <a:extLst>
                <a:ext uri="{FF2B5EF4-FFF2-40B4-BE49-F238E27FC236}">
                  <a16:creationId xmlns:a16="http://schemas.microsoft.com/office/drawing/2014/main" id="{E698EFF6-8091-4AC0-AB12-9DFF97C785ED}"/>
                </a:ext>
              </a:extLst>
            </p:cNvPr>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3795;p56">
            <a:extLst>
              <a:ext uri="{FF2B5EF4-FFF2-40B4-BE49-F238E27FC236}">
                <a16:creationId xmlns:a16="http://schemas.microsoft.com/office/drawing/2014/main" id="{8076746D-E8FE-44B5-81B0-2957CD713D88}"/>
              </a:ext>
            </a:extLst>
          </p:cNvPr>
          <p:cNvGrpSpPr/>
          <p:nvPr/>
        </p:nvGrpSpPr>
        <p:grpSpPr>
          <a:xfrm>
            <a:off x="1010534" y="1520841"/>
            <a:ext cx="355126" cy="240002"/>
            <a:chOff x="4798486" y="2612081"/>
            <a:chExt cx="409037" cy="276437"/>
          </a:xfrm>
        </p:grpSpPr>
        <p:sp>
          <p:nvSpPr>
            <p:cNvPr id="47" name="Google Shape;3796;p56">
              <a:extLst>
                <a:ext uri="{FF2B5EF4-FFF2-40B4-BE49-F238E27FC236}">
                  <a16:creationId xmlns:a16="http://schemas.microsoft.com/office/drawing/2014/main" id="{75CF5410-3D6F-4ADE-9E80-54ECB352E116}"/>
                </a:ext>
              </a:extLst>
            </p:cNvPr>
            <p:cNvSpPr/>
            <p:nvPr/>
          </p:nvSpPr>
          <p:spPr>
            <a:xfrm>
              <a:off x="4826344" y="2612081"/>
              <a:ext cx="21910" cy="149191"/>
            </a:xfrm>
            <a:custGeom>
              <a:avLst/>
              <a:gdLst/>
              <a:ahLst/>
              <a:cxnLst/>
              <a:rect l="l" t="t" r="r" b="b"/>
              <a:pathLst>
                <a:path w="766" h="5216" extrusionOk="0">
                  <a:moveTo>
                    <a:pt x="0" y="1"/>
                  </a:moveTo>
                  <a:lnTo>
                    <a:pt x="0" y="5215"/>
                  </a:lnTo>
                  <a:lnTo>
                    <a:pt x="765" y="5215"/>
                  </a:lnTo>
                  <a:lnTo>
                    <a:pt x="7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797;p56">
              <a:extLst>
                <a:ext uri="{FF2B5EF4-FFF2-40B4-BE49-F238E27FC236}">
                  <a16:creationId xmlns:a16="http://schemas.microsoft.com/office/drawing/2014/main" id="{0DB5129B-407F-40C7-B44F-003D4B2C887D}"/>
                </a:ext>
              </a:extLst>
            </p:cNvPr>
            <p:cNvSpPr/>
            <p:nvPr/>
          </p:nvSpPr>
          <p:spPr>
            <a:xfrm>
              <a:off x="5157748" y="2612081"/>
              <a:ext cx="21910" cy="149191"/>
            </a:xfrm>
            <a:custGeom>
              <a:avLst/>
              <a:gdLst/>
              <a:ahLst/>
              <a:cxnLst/>
              <a:rect l="l" t="t" r="r" b="b"/>
              <a:pathLst>
                <a:path w="766" h="5216" extrusionOk="0">
                  <a:moveTo>
                    <a:pt x="1" y="1"/>
                  </a:moveTo>
                  <a:lnTo>
                    <a:pt x="1" y="5215"/>
                  </a:lnTo>
                  <a:lnTo>
                    <a:pt x="766" y="5215"/>
                  </a:lnTo>
                  <a:lnTo>
                    <a:pt x="7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798;p56">
              <a:extLst>
                <a:ext uri="{FF2B5EF4-FFF2-40B4-BE49-F238E27FC236}">
                  <a16:creationId xmlns:a16="http://schemas.microsoft.com/office/drawing/2014/main" id="{412FE2E8-683F-40AA-8A85-3B093AFC59E1}"/>
                </a:ext>
              </a:extLst>
            </p:cNvPr>
            <p:cNvSpPr/>
            <p:nvPr/>
          </p:nvSpPr>
          <p:spPr>
            <a:xfrm>
              <a:off x="4986083" y="2822217"/>
              <a:ext cx="193582" cy="66301"/>
            </a:xfrm>
            <a:custGeom>
              <a:avLst/>
              <a:gdLst/>
              <a:ahLst/>
              <a:cxnLst/>
              <a:rect l="l" t="t" r="r" b="b"/>
              <a:pathLst>
                <a:path w="6768" h="2318" extrusionOk="0">
                  <a:moveTo>
                    <a:pt x="1" y="0"/>
                  </a:moveTo>
                  <a:lnTo>
                    <a:pt x="580" y="2318"/>
                  </a:lnTo>
                  <a:lnTo>
                    <a:pt x="6768" y="2318"/>
                  </a:lnTo>
                  <a:lnTo>
                    <a:pt x="6768" y="58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799;p56">
              <a:extLst>
                <a:ext uri="{FF2B5EF4-FFF2-40B4-BE49-F238E27FC236}">
                  <a16:creationId xmlns:a16="http://schemas.microsoft.com/office/drawing/2014/main" id="{3625D090-C1DF-4D2E-A766-AB9AB9158422}"/>
                </a:ext>
              </a:extLst>
            </p:cNvPr>
            <p:cNvSpPr/>
            <p:nvPr/>
          </p:nvSpPr>
          <p:spPr>
            <a:xfrm>
              <a:off x="4826344" y="2822217"/>
              <a:ext cx="176334" cy="66301"/>
            </a:xfrm>
            <a:custGeom>
              <a:avLst/>
              <a:gdLst/>
              <a:ahLst/>
              <a:cxnLst/>
              <a:rect l="l" t="t" r="r" b="b"/>
              <a:pathLst>
                <a:path w="6165" h="2318" extrusionOk="0">
                  <a:moveTo>
                    <a:pt x="6165" y="0"/>
                  </a:moveTo>
                  <a:lnTo>
                    <a:pt x="0" y="580"/>
                  </a:lnTo>
                  <a:lnTo>
                    <a:pt x="0" y="2318"/>
                  </a:lnTo>
                  <a:lnTo>
                    <a:pt x="6165" y="2318"/>
                  </a:lnTo>
                  <a:lnTo>
                    <a:pt x="61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800;p56">
              <a:extLst>
                <a:ext uri="{FF2B5EF4-FFF2-40B4-BE49-F238E27FC236}">
                  <a16:creationId xmlns:a16="http://schemas.microsoft.com/office/drawing/2014/main" id="{FB98E68D-E415-40BA-8E32-D2E8DCEF8FB1}"/>
                </a:ext>
              </a:extLst>
            </p:cNvPr>
            <p:cNvSpPr/>
            <p:nvPr/>
          </p:nvSpPr>
          <p:spPr>
            <a:xfrm>
              <a:off x="4986083" y="2736698"/>
              <a:ext cx="221441" cy="102111"/>
            </a:xfrm>
            <a:custGeom>
              <a:avLst/>
              <a:gdLst/>
              <a:ahLst/>
              <a:cxnLst/>
              <a:rect l="l" t="t" r="r" b="b"/>
              <a:pathLst>
                <a:path w="7742" h="3570" extrusionOk="0">
                  <a:moveTo>
                    <a:pt x="580" y="1"/>
                  </a:moveTo>
                  <a:lnTo>
                    <a:pt x="1" y="1832"/>
                  </a:lnTo>
                  <a:lnTo>
                    <a:pt x="580" y="3570"/>
                  </a:lnTo>
                  <a:lnTo>
                    <a:pt x="7741" y="3570"/>
                  </a:lnTo>
                  <a:lnTo>
                    <a:pt x="77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801;p56">
              <a:extLst>
                <a:ext uri="{FF2B5EF4-FFF2-40B4-BE49-F238E27FC236}">
                  <a16:creationId xmlns:a16="http://schemas.microsoft.com/office/drawing/2014/main" id="{FF34B944-BE2E-4F0A-B99A-C02872ECACCB}"/>
                </a:ext>
              </a:extLst>
            </p:cNvPr>
            <p:cNvSpPr/>
            <p:nvPr/>
          </p:nvSpPr>
          <p:spPr>
            <a:xfrm>
              <a:off x="4798486" y="2736698"/>
              <a:ext cx="204193" cy="102111"/>
            </a:xfrm>
            <a:custGeom>
              <a:avLst/>
              <a:gdLst/>
              <a:ahLst/>
              <a:cxnLst/>
              <a:rect l="l" t="t" r="r" b="b"/>
              <a:pathLst>
                <a:path w="7139" h="3570" extrusionOk="0">
                  <a:moveTo>
                    <a:pt x="1" y="1"/>
                  </a:moveTo>
                  <a:lnTo>
                    <a:pt x="1" y="3570"/>
                  </a:lnTo>
                  <a:lnTo>
                    <a:pt x="7139" y="3570"/>
                  </a:lnTo>
                  <a:lnTo>
                    <a:pt x="71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802;p56">
              <a:extLst>
                <a:ext uri="{FF2B5EF4-FFF2-40B4-BE49-F238E27FC236}">
                  <a16:creationId xmlns:a16="http://schemas.microsoft.com/office/drawing/2014/main" id="{72238FC6-E447-4270-A3D4-105E2FA3B8BD}"/>
                </a:ext>
              </a:extLst>
            </p:cNvPr>
            <p:cNvSpPr/>
            <p:nvPr/>
          </p:nvSpPr>
          <p:spPr>
            <a:xfrm>
              <a:off x="4836955" y="2775139"/>
              <a:ext cx="25199" cy="24570"/>
            </a:xfrm>
            <a:custGeom>
              <a:avLst/>
              <a:gdLst/>
              <a:ahLst/>
              <a:cxnLst/>
              <a:rect l="l" t="t" r="r" b="b"/>
              <a:pathLst>
                <a:path w="881" h="859" extrusionOk="0">
                  <a:moveTo>
                    <a:pt x="0" y="1"/>
                  </a:moveTo>
                  <a:lnTo>
                    <a:pt x="0" y="858"/>
                  </a:lnTo>
                  <a:lnTo>
                    <a:pt x="881" y="858"/>
                  </a:lnTo>
                  <a:lnTo>
                    <a:pt x="8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803;p56">
              <a:extLst>
                <a:ext uri="{FF2B5EF4-FFF2-40B4-BE49-F238E27FC236}">
                  <a16:creationId xmlns:a16="http://schemas.microsoft.com/office/drawing/2014/main" id="{598C807D-5704-4230-845F-9874A3260D3B}"/>
                </a:ext>
              </a:extLst>
            </p:cNvPr>
            <p:cNvSpPr/>
            <p:nvPr/>
          </p:nvSpPr>
          <p:spPr>
            <a:xfrm>
              <a:off x="4886664" y="2775139"/>
              <a:ext cx="27859" cy="24570"/>
            </a:xfrm>
            <a:custGeom>
              <a:avLst/>
              <a:gdLst/>
              <a:ahLst/>
              <a:cxnLst/>
              <a:rect l="l" t="t" r="r" b="b"/>
              <a:pathLst>
                <a:path w="974" h="859" extrusionOk="0">
                  <a:moveTo>
                    <a:pt x="0" y="1"/>
                  </a:moveTo>
                  <a:lnTo>
                    <a:pt x="0" y="858"/>
                  </a:lnTo>
                  <a:lnTo>
                    <a:pt x="974" y="858"/>
                  </a:lnTo>
                  <a:lnTo>
                    <a:pt x="9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804;p56">
              <a:extLst>
                <a:ext uri="{FF2B5EF4-FFF2-40B4-BE49-F238E27FC236}">
                  <a16:creationId xmlns:a16="http://schemas.microsoft.com/office/drawing/2014/main" id="{2326A375-2AE1-40F6-B58B-A3E52659194C}"/>
                </a:ext>
              </a:extLst>
            </p:cNvPr>
            <p:cNvSpPr/>
            <p:nvPr/>
          </p:nvSpPr>
          <p:spPr>
            <a:xfrm>
              <a:off x="5091479" y="2775139"/>
              <a:ext cx="76912" cy="24570"/>
            </a:xfrm>
            <a:custGeom>
              <a:avLst/>
              <a:gdLst/>
              <a:ahLst/>
              <a:cxnLst/>
              <a:rect l="l" t="t" r="r" b="b"/>
              <a:pathLst>
                <a:path w="2689" h="859" extrusionOk="0">
                  <a:moveTo>
                    <a:pt x="0" y="1"/>
                  </a:moveTo>
                  <a:lnTo>
                    <a:pt x="0" y="858"/>
                  </a:lnTo>
                  <a:lnTo>
                    <a:pt x="2689" y="858"/>
                  </a:lnTo>
                  <a:lnTo>
                    <a:pt x="2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66246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11" name="Rectángulo 10">
            <a:extLst>
              <a:ext uri="{FF2B5EF4-FFF2-40B4-BE49-F238E27FC236}">
                <a16:creationId xmlns:a16="http://schemas.microsoft.com/office/drawing/2014/main" id="{66EBC6C7-635E-490B-AC54-B66BEF30EE63}"/>
              </a:ext>
            </a:extLst>
          </p:cNvPr>
          <p:cNvSpPr/>
          <p:nvPr/>
        </p:nvSpPr>
        <p:spPr>
          <a:xfrm>
            <a:off x="5486785" y="1207591"/>
            <a:ext cx="547702" cy="3381394"/>
          </a:xfrm>
          <a:prstGeom prst="rect">
            <a:avLst/>
          </a:prstGeom>
          <a:solidFill>
            <a:srgbClr val="29283D"/>
          </a:solidFill>
          <a:ln>
            <a:solidFill>
              <a:srgbClr val="2928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6" name="Rectángulo 95">
            <a:extLst>
              <a:ext uri="{FF2B5EF4-FFF2-40B4-BE49-F238E27FC236}">
                <a16:creationId xmlns:a16="http://schemas.microsoft.com/office/drawing/2014/main" id="{44EA8E8B-2115-457F-A251-A8F4F736B83C}"/>
              </a:ext>
            </a:extLst>
          </p:cNvPr>
          <p:cNvSpPr/>
          <p:nvPr/>
        </p:nvSpPr>
        <p:spPr>
          <a:xfrm>
            <a:off x="3003610" y="1210312"/>
            <a:ext cx="547702" cy="3381394"/>
          </a:xfrm>
          <a:prstGeom prst="rect">
            <a:avLst/>
          </a:prstGeom>
          <a:solidFill>
            <a:srgbClr val="29283D"/>
          </a:solidFill>
          <a:ln>
            <a:solidFill>
              <a:srgbClr val="2928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716" name="Google Shape;716;p37"/>
          <p:cNvGrpSpPr/>
          <p:nvPr/>
        </p:nvGrpSpPr>
        <p:grpSpPr>
          <a:xfrm>
            <a:off x="299286" y="189025"/>
            <a:ext cx="133205" cy="119344"/>
            <a:chOff x="222150" y="185025"/>
            <a:chExt cx="170100" cy="152400"/>
          </a:xfrm>
        </p:grpSpPr>
        <p:cxnSp>
          <p:nvCxnSpPr>
            <p:cNvPr id="717" name="Google Shape;717;p3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8" name="Google Shape;718;p3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9" name="Google Shape;719;p3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720" name="Google Shape;720;p37"/>
          <p:cNvGrpSpPr/>
          <p:nvPr/>
        </p:nvGrpSpPr>
        <p:grpSpPr>
          <a:xfrm>
            <a:off x="286625" y="3999999"/>
            <a:ext cx="145867" cy="958251"/>
            <a:chOff x="286625" y="3923799"/>
            <a:chExt cx="145867" cy="958251"/>
          </a:xfrm>
        </p:grpSpPr>
        <p:sp>
          <p:nvSpPr>
            <p:cNvPr id="721" name="Google Shape;721;p3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 name="Google Shape;722;p37"/>
            <p:cNvGrpSpPr/>
            <p:nvPr/>
          </p:nvGrpSpPr>
          <p:grpSpPr>
            <a:xfrm>
              <a:off x="298112" y="4342643"/>
              <a:ext cx="110182" cy="126862"/>
              <a:chOff x="281100" y="2027800"/>
              <a:chExt cx="140700" cy="162000"/>
            </a:xfrm>
          </p:grpSpPr>
          <p:sp>
            <p:nvSpPr>
              <p:cNvPr id="723" name="Google Shape;723;p3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 name="Google Shape;724;p37"/>
              <p:cNvGrpSpPr/>
              <p:nvPr/>
            </p:nvGrpSpPr>
            <p:grpSpPr>
              <a:xfrm>
                <a:off x="308875" y="2088450"/>
                <a:ext cx="85200" cy="40700"/>
                <a:chOff x="308875" y="2087000"/>
                <a:chExt cx="85200" cy="40700"/>
              </a:xfrm>
            </p:grpSpPr>
            <p:cxnSp>
              <p:nvCxnSpPr>
                <p:cNvPr id="725" name="Google Shape;725;p3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726" name="Google Shape;726;p3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727" name="Google Shape;727;p37"/>
            <p:cNvGrpSpPr/>
            <p:nvPr/>
          </p:nvGrpSpPr>
          <p:grpSpPr>
            <a:xfrm>
              <a:off x="286625" y="3923799"/>
              <a:ext cx="133200" cy="133200"/>
              <a:chOff x="286625" y="3648899"/>
              <a:chExt cx="133200" cy="133200"/>
            </a:xfrm>
          </p:grpSpPr>
          <p:sp>
            <p:nvSpPr>
              <p:cNvPr id="728" name="Google Shape;728;p3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31" name="Google Shape;731;p37"/>
          <p:cNvSpPr txBox="1">
            <a:spLocks noGrp="1"/>
          </p:cNvSpPr>
          <p:nvPr>
            <p:ph type="title" idx="6"/>
          </p:nvPr>
        </p:nvSpPr>
        <p:spPr>
          <a:xfrm>
            <a:off x="720000" y="540000"/>
            <a:ext cx="45411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8FF5C7"/>
                </a:solidFill>
              </a:rPr>
              <a:t>/CONCEPTOS</a:t>
            </a:r>
            <a:endParaRPr dirty="0">
              <a:solidFill>
                <a:srgbClr val="8FF5C7"/>
              </a:solidFill>
            </a:endParaRPr>
          </a:p>
        </p:txBody>
      </p:sp>
      <p:sp>
        <p:nvSpPr>
          <p:cNvPr id="732" name="Google Shape;732;p37"/>
          <p:cNvSpPr txBox="1">
            <a:spLocks noGrp="1"/>
          </p:cNvSpPr>
          <p:nvPr>
            <p:ph type="title"/>
          </p:nvPr>
        </p:nvSpPr>
        <p:spPr>
          <a:xfrm>
            <a:off x="1577947" y="1275677"/>
            <a:ext cx="6522120" cy="46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3. ¿Qué cosas características debe de tener una función? Explique sobre el nombre, el return, parámetros, etc.</a:t>
            </a:r>
          </a:p>
        </p:txBody>
      </p:sp>
      <p:sp>
        <p:nvSpPr>
          <p:cNvPr id="782" name="Google Shape;782;p3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7">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 name="Google Shape;786;p37"/>
          <p:cNvGrpSpPr/>
          <p:nvPr/>
        </p:nvGrpSpPr>
        <p:grpSpPr>
          <a:xfrm>
            <a:off x="7819199" y="752550"/>
            <a:ext cx="604800" cy="147600"/>
            <a:chOff x="7688649" y="828750"/>
            <a:chExt cx="604800" cy="147600"/>
          </a:xfrm>
          <a:solidFill>
            <a:schemeClr val="bg1"/>
          </a:solidFill>
        </p:grpSpPr>
        <p:sp>
          <p:nvSpPr>
            <p:cNvPr id="787" name="Google Shape;787;p37"/>
            <p:cNvSpPr/>
            <p:nvPr/>
          </p:nvSpPr>
          <p:spPr>
            <a:xfrm>
              <a:off x="81458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7"/>
            <p:cNvSpPr/>
            <p:nvPr/>
          </p:nvSpPr>
          <p:spPr>
            <a:xfrm>
              <a:off x="79172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7"/>
            <p:cNvSpPr/>
            <p:nvPr/>
          </p:nvSpPr>
          <p:spPr>
            <a:xfrm>
              <a:off x="76886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Google Shape;1003;p42">
            <a:hlinkClick r:id="rId5" action="ppaction://hlinksldjump"/>
            <a:extLst>
              <a:ext uri="{FF2B5EF4-FFF2-40B4-BE49-F238E27FC236}">
                <a16:creationId xmlns:a16="http://schemas.microsoft.com/office/drawing/2014/main" id="{DF3E401C-1EAF-4164-B2B7-39306958AB84}"/>
              </a:ext>
            </a:extLst>
          </p:cNvPr>
          <p:cNvSpPr txBox="1">
            <a:spLocks/>
          </p:cNvSpPr>
          <p:nvPr/>
        </p:nvSpPr>
        <p:spPr>
          <a:xfrm>
            <a:off x="7791350" y="4755900"/>
            <a:ext cx="1066200" cy="2778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Oswald"/>
              <a:buNone/>
              <a:defRPr sz="2000" b="1" i="0" u="none" strike="noStrike" cap="none">
                <a:solidFill>
                  <a:schemeClr val="dk2"/>
                </a:solidFill>
                <a:latin typeface="Oswald"/>
                <a:ea typeface="Oswald"/>
                <a:cs typeface="Oswald"/>
                <a:sym typeface="Oswald"/>
              </a:defRPr>
            </a:lvl1pPr>
            <a:lvl2pPr marR="0" lvl="1"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2pPr>
            <a:lvl3pPr marR="0" lvl="2"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3pPr>
            <a:lvl4pPr marR="0" lvl="3"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4pPr>
            <a:lvl5pPr marR="0" lvl="4"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5pPr>
            <a:lvl6pPr marR="0" lvl="5"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6pPr>
            <a:lvl7pPr marR="0" lvl="6"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7pPr>
            <a:lvl8pPr marR="0" lvl="7"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8pPr>
            <a:lvl9pPr marR="0" lvl="8"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9pPr>
          </a:lstStyle>
          <a:p>
            <a:pPr algn="r"/>
            <a:r>
              <a:rPr lang="es-ES" sz="1400">
                <a:solidFill>
                  <a:schemeClr val="accent3">
                    <a:lumMod val="60000"/>
                    <a:lumOff val="40000"/>
                  </a:schemeClr>
                </a:solidFill>
              </a:rPr>
              <a:t>MARIA DB</a:t>
            </a:r>
            <a:endParaRPr lang="es-ES" sz="1400" dirty="0">
              <a:solidFill>
                <a:schemeClr val="accent3">
                  <a:lumMod val="60000"/>
                  <a:lumOff val="40000"/>
                </a:schemeClr>
              </a:solidFill>
            </a:endParaRPr>
          </a:p>
        </p:txBody>
      </p:sp>
      <p:grpSp>
        <p:nvGrpSpPr>
          <p:cNvPr id="43" name="Google Shape;709;p37">
            <a:extLst>
              <a:ext uri="{FF2B5EF4-FFF2-40B4-BE49-F238E27FC236}">
                <a16:creationId xmlns:a16="http://schemas.microsoft.com/office/drawing/2014/main" id="{3ED2CD7E-9006-4BBB-982B-A27C66E19DF3}"/>
              </a:ext>
            </a:extLst>
          </p:cNvPr>
          <p:cNvGrpSpPr/>
          <p:nvPr/>
        </p:nvGrpSpPr>
        <p:grpSpPr>
          <a:xfrm>
            <a:off x="877153" y="1207591"/>
            <a:ext cx="737100" cy="737100"/>
            <a:chOff x="991075" y="1881675"/>
            <a:chExt cx="737100" cy="737100"/>
          </a:xfrm>
        </p:grpSpPr>
        <p:sp>
          <p:nvSpPr>
            <p:cNvPr id="44" name="Google Shape;710;p37">
              <a:extLst>
                <a:ext uri="{FF2B5EF4-FFF2-40B4-BE49-F238E27FC236}">
                  <a16:creationId xmlns:a16="http://schemas.microsoft.com/office/drawing/2014/main" id="{9B80CA39-E6F8-40FC-AD50-146434828ED2}"/>
                </a:ext>
              </a:extLst>
            </p:cNvPr>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11;p37">
              <a:extLst>
                <a:ext uri="{FF2B5EF4-FFF2-40B4-BE49-F238E27FC236}">
                  <a16:creationId xmlns:a16="http://schemas.microsoft.com/office/drawing/2014/main" id="{E698EFF6-8091-4AC0-AB12-9DFF97C785ED}"/>
                </a:ext>
              </a:extLst>
            </p:cNvPr>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3795;p56">
            <a:extLst>
              <a:ext uri="{FF2B5EF4-FFF2-40B4-BE49-F238E27FC236}">
                <a16:creationId xmlns:a16="http://schemas.microsoft.com/office/drawing/2014/main" id="{8076746D-E8FE-44B5-81B0-2957CD713D88}"/>
              </a:ext>
            </a:extLst>
          </p:cNvPr>
          <p:cNvGrpSpPr/>
          <p:nvPr/>
        </p:nvGrpSpPr>
        <p:grpSpPr>
          <a:xfrm>
            <a:off x="1068137" y="1452755"/>
            <a:ext cx="355126" cy="240002"/>
            <a:chOff x="4798486" y="2612081"/>
            <a:chExt cx="409037" cy="276437"/>
          </a:xfrm>
        </p:grpSpPr>
        <p:sp>
          <p:nvSpPr>
            <p:cNvPr id="47" name="Google Shape;3796;p56">
              <a:extLst>
                <a:ext uri="{FF2B5EF4-FFF2-40B4-BE49-F238E27FC236}">
                  <a16:creationId xmlns:a16="http://schemas.microsoft.com/office/drawing/2014/main" id="{75CF5410-3D6F-4ADE-9E80-54ECB352E116}"/>
                </a:ext>
              </a:extLst>
            </p:cNvPr>
            <p:cNvSpPr/>
            <p:nvPr/>
          </p:nvSpPr>
          <p:spPr>
            <a:xfrm>
              <a:off x="4826344" y="2612081"/>
              <a:ext cx="21910" cy="149191"/>
            </a:xfrm>
            <a:custGeom>
              <a:avLst/>
              <a:gdLst/>
              <a:ahLst/>
              <a:cxnLst/>
              <a:rect l="l" t="t" r="r" b="b"/>
              <a:pathLst>
                <a:path w="766" h="5216" extrusionOk="0">
                  <a:moveTo>
                    <a:pt x="0" y="1"/>
                  </a:moveTo>
                  <a:lnTo>
                    <a:pt x="0" y="5215"/>
                  </a:lnTo>
                  <a:lnTo>
                    <a:pt x="765" y="5215"/>
                  </a:lnTo>
                  <a:lnTo>
                    <a:pt x="7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797;p56">
              <a:extLst>
                <a:ext uri="{FF2B5EF4-FFF2-40B4-BE49-F238E27FC236}">
                  <a16:creationId xmlns:a16="http://schemas.microsoft.com/office/drawing/2014/main" id="{0DB5129B-407F-40C7-B44F-003D4B2C887D}"/>
                </a:ext>
              </a:extLst>
            </p:cNvPr>
            <p:cNvSpPr/>
            <p:nvPr/>
          </p:nvSpPr>
          <p:spPr>
            <a:xfrm>
              <a:off x="5157748" y="2612081"/>
              <a:ext cx="21910" cy="149191"/>
            </a:xfrm>
            <a:custGeom>
              <a:avLst/>
              <a:gdLst/>
              <a:ahLst/>
              <a:cxnLst/>
              <a:rect l="l" t="t" r="r" b="b"/>
              <a:pathLst>
                <a:path w="766" h="5216" extrusionOk="0">
                  <a:moveTo>
                    <a:pt x="1" y="1"/>
                  </a:moveTo>
                  <a:lnTo>
                    <a:pt x="1" y="5215"/>
                  </a:lnTo>
                  <a:lnTo>
                    <a:pt x="766" y="5215"/>
                  </a:lnTo>
                  <a:lnTo>
                    <a:pt x="7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798;p56">
              <a:extLst>
                <a:ext uri="{FF2B5EF4-FFF2-40B4-BE49-F238E27FC236}">
                  <a16:creationId xmlns:a16="http://schemas.microsoft.com/office/drawing/2014/main" id="{412FE2E8-683F-40AA-8A85-3B093AFC59E1}"/>
                </a:ext>
              </a:extLst>
            </p:cNvPr>
            <p:cNvSpPr/>
            <p:nvPr/>
          </p:nvSpPr>
          <p:spPr>
            <a:xfrm>
              <a:off x="4986083" y="2822217"/>
              <a:ext cx="193582" cy="66301"/>
            </a:xfrm>
            <a:custGeom>
              <a:avLst/>
              <a:gdLst/>
              <a:ahLst/>
              <a:cxnLst/>
              <a:rect l="l" t="t" r="r" b="b"/>
              <a:pathLst>
                <a:path w="6768" h="2318" extrusionOk="0">
                  <a:moveTo>
                    <a:pt x="1" y="0"/>
                  </a:moveTo>
                  <a:lnTo>
                    <a:pt x="580" y="2318"/>
                  </a:lnTo>
                  <a:lnTo>
                    <a:pt x="6768" y="2318"/>
                  </a:lnTo>
                  <a:lnTo>
                    <a:pt x="6768" y="58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799;p56">
              <a:extLst>
                <a:ext uri="{FF2B5EF4-FFF2-40B4-BE49-F238E27FC236}">
                  <a16:creationId xmlns:a16="http://schemas.microsoft.com/office/drawing/2014/main" id="{3625D090-C1DF-4D2E-A766-AB9AB9158422}"/>
                </a:ext>
              </a:extLst>
            </p:cNvPr>
            <p:cNvSpPr/>
            <p:nvPr/>
          </p:nvSpPr>
          <p:spPr>
            <a:xfrm>
              <a:off x="4826344" y="2822217"/>
              <a:ext cx="176334" cy="66301"/>
            </a:xfrm>
            <a:custGeom>
              <a:avLst/>
              <a:gdLst/>
              <a:ahLst/>
              <a:cxnLst/>
              <a:rect l="l" t="t" r="r" b="b"/>
              <a:pathLst>
                <a:path w="6165" h="2318" extrusionOk="0">
                  <a:moveTo>
                    <a:pt x="6165" y="0"/>
                  </a:moveTo>
                  <a:lnTo>
                    <a:pt x="0" y="580"/>
                  </a:lnTo>
                  <a:lnTo>
                    <a:pt x="0" y="2318"/>
                  </a:lnTo>
                  <a:lnTo>
                    <a:pt x="6165" y="2318"/>
                  </a:lnTo>
                  <a:lnTo>
                    <a:pt x="61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800;p56">
              <a:extLst>
                <a:ext uri="{FF2B5EF4-FFF2-40B4-BE49-F238E27FC236}">
                  <a16:creationId xmlns:a16="http://schemas.microsoft.com/office/drawing/2014/main" id="{FB98E68D-E415-40BA-8E32-D2E8DCEF8FB1}"/>
                </a:ext>
              </a:extLst>
            </p:cNvPr>
            <p:cNvSpPr/>
            <p:nvPr/>
          </p:nvSpPr>
          <p:spPr>
            <a:xfrm>
              <a:off x="4986083" y="2736698"/>
              <a:ext cx="221441" cy="102111"/>
            </a:xfrm>
            <a:custGeom>
              <a:avLst/>
              <a:gdLst/>
              <a:ahLst/>
              <a:cxnLst/>
              <a:rect l="l" t="t" r="r" b="b"/>
              <a:pathLst>
                <a:path w="7742" h="3570" extrusionOk="0">
                  <a:moveTo>
                    <a:pt x="580" y="1"/>
                  </a:moveTo>
                  <a:lnTo>
                    <a:pt x="1" y="1832"/>
                  </a:lnTo>
                  <a:lnTo>
                    <a:pt x="580" y="3570"/>
                  </a:lnTo>
                  <a:lnTo>
                    <a:pt x="7741" y="3570"/>
                  </a:lnTo>
                  <a:lnTo>
                    <a:pt x="77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3801;p56">
              <a:extLst>
                <a:ext uri="{FF2B5EF4-FFF2-40B4-BE49-F238E27FC236}">
                  <a16:creationId xmlns:a16="http://schemas.microsoft.com/office/drawing/2014/main" id="{FF34B944-BE2E-4F0A-B99A-C02872ECACCB}"/>
                </a:ext>
              </a:extLst>
            </p:cNvPr>
            <p:cNvSpPr/>
            <p:nvPr/>
          </p:nvSpPr>
          <p:spPr>
            <a:xfrm>
              <a:off x="4798486" y="2736698"/>
              <a:ext cx="204193" cy="102111"/>
            </a:xfrm>
            <a:custGeom>
              <a:avLst/>
              <a:gdLst/>
              <a:ahLst/>
              <a:cxnLst/>
              <a:rect l="l" t="t" r="r" b="b"/>
              <a:pathLst>
                <a:path w="7139" h="3570" extrusionOk="0">
                  <a:moveTo>
                    <a:pt x="1" y="1"/>
                  </a:moveTo>
                  <a:lnTo>
                    <a:pt x="1" y="3570"/>
                  </a:lnTo>
                  <a:lnTo>
                    <a:pt x="7139" y="3570"/>
                  </a:lnTo>
                  <a:lnTo>
                    <a:pt x="71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802;p56">
              <a:extLst>
                <a:ext uri="{FF2B5EF4-FFF2-40B4-BE49-F238E27FC236}">
                  <a16:creationId xmlns:a16="http://schemas.microsoft.com/office/drawing/2014/main" id="{72238FC6-E447-4270-A3D4-105E2FA3B8BD}"/>
                </a:ext>
              </a:extLst>
            </p:cNvPr>
            <p:cNvSpPr/>
            <p:nvPr/>
          </p:nvSpPr>
          <p:spPr>
            <a:xfrm>
              <a:off x="4836955" y="2775139"/>
              <a:ext cx="25199" cy="24570"/>
            </a:xfrm>
            <a:custGeom>
              <a:avLst/>
              <a:gdLst/>
              <a:ahLst/>
              <a:cxnLst/>
              <a:rect l="l" t="t" r="r" b="b"/>
              <a:pathLst>
                <a:path w="881" h="859" extrusionOk="0">
                  <a:moveTo>
                    <a:pt x="0" y="1"/>
                  </a:moveTo>
                  <a:lnTo>
                    <a:pt x="0" y="858"/>
                  </a:lnTo>
                  <a:lnTo>
                    <a:pt x="881" y="858"/>
                  </a:lnTo>
                  <a:lnTo>
                    <a:pt x="8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803;p56">
              <a:extLst>
                <a:ext uri="{FF2B5EF4-FFF2-40B4-BE49-F238E27FC236}">
                  <a16:creationId xmlns:a16="http://schemas.microsoft.com/office/drawing/2014/main" id="{598C807D-5704-4230-845F-9874A3260D3B}"/>
                </a:ext>
              </a:extLst>
            </p:cNvPr>
            <p:cNvSpPr/>
            <p:nvPr/>
          </p:nvSpPr>
          <p:spPr>
            <a:xfrm>
              <a:off x="4886664" y="2775139"/>
              <a:ext cx="27859" cy="24570"/>
            </a:xfrm>
            <a:custGeom>
              <a:avLst/>
              <a:gdLst/>
              <a:ahLst/>
              <a:cxnLst/>
              <a:rect l="l" t="t" r="r" b="b"/>
              <a:pathLst>
                <a:path w="974" h="859" extrusionOk="0">
                  <a:moveTo>
                    <a:pt x="0" y="1"/>
                  </a:moveTo>
                  <a:lnTo>
                    <a:pt x="0" y="858"/>
                  </a:lnTo>
                  <a:lnTo>
                    <a:pt x="974" y="858"/>
                  </a:lnTo>
                  <a:lnTo>
                    <a:pt x="9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804;p56">
              <a:extLst>
                <a:ext uri="{FF2B5EF4-FFF2-40B4-BE49-F238E27FC236}">
                  <a16:creationId xmlns:a16="http://schemas.microsoft.com/office/drawing/2014/main" id="{2326A375-2AE1-40F6-B58B-A3E52659194C}"/>
                </a:ext>
              </a:extLst>
            </p:cNvPr>
            <p:cNvSpPr/>
            <p:nvPr/>
          </p:nvSpPr>
          <p:spPr>
            <a:xfrm>
              <a:off x="5091479" y="2775139"/>
              <a:ext cx="76912" cy="24570"/>
            </a:xfrm>
            <a:custGeom>
              <a:avLst/>
              <a:gdLst/>
              <a:ahLst/>
              <a:cxnLst/>
              <a:rect l="l" t="t" r="r" b="b"/>
              <a:pathLst>
                <a:path w="2689" h="859" extrusionOk="0">
                  <a:moveTo>
                    <a:pt x="0" y="1"/>
                  </a:moveTo>
                  <a:lnTo>
                    <a:pt x="0" y="858"/>
                  </a:lnTo>
                  <a:lnTo>
                    <a:pt x="2689" y="858"/>
                  </a:lnTo>
                  <a:lnTo>
                    <a:pt x="2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n 2">
            <a:extLst>
              <a:ext uri="{FF2B5EF4-FFF2-40B4-BE49-F238E27FC236}">
                <a16:creationId xmlns:a16="http://schemas.microsoft.com/office/drawing/2014/main" id="{4CC4AEDB-4606-48B3-BA82-0FCD693FAAA5}"/>
              </a:ext>
            </a:extLst>
          </p:cNvPr>
          <p:cNvPicPr>
            <a:picLocks noChangeAspect="1"/>
          </p:cNvPicPr>
          <p:nvPr/>
        </p:nvPicPr>
        <p:blipFill>
          <a:blip r:embed="rId6"/>
          <a:stretch>
            <a:fillRect/>
          </a:stretch>
        </p:blipFill>
        <p:spPr>
          <a:xfrm>
            <a:off x="2100262" y="1871400"/>
            <a:ext cx="4943475" cy="3162300"/>
          </a:xfrm>
          <a:prstGeom prst="rect">
            <a:avLst/>
          </a:prstGeom>
        </p:spPr>
      </p:pic>
      <p:sp>
        <p:nvSpPr>
          <p:cNvPr id="2" name="Flecha: a la derecha 1">
            <a:extLst>
              <a:ext uri="{FF2B5EF4-FFF2-40B4-BE49-F238E27FC236}">
                <a16:creationId xmlns:a16="http://schemas.microsoft.com/office/drawing/2014/main" id="{571856AF-C01B-4959-A73A-372F2FA92AA6}"/>
              </a:ext>
            </a:extLst>
          </p:cNvPr>
          <p:cNvSpPr/>
          <p:nvPr/>
        </p:nvSpPr>
        <p:spPr>
          <a:xfrm>
            <a:off x="1828800" y="1942316"/>
            <a:ext cx="271462" cy="45719"/>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CuadroTexto 3">
            <a:extLst>
              <a:ext uri="{FF2B5EF4-FFF2-40B4-BE49-F238E27FC236}">
                <a16:creationId xmlns:a16="http://schemas.microsoft.com/office/drawing/2014/main" id="{D435925C-FC70-4BDF-8F8A-47FC00502C9B}"/>
              </a:ext>
            </a:extLst>
          </p:cNvPr>
          <p:cNvSpPr txBox="1"/>
          <p:nvPr/>
        </p:nvSpPr>
        <p:spPr>
          <a:xfrm>
            <a:off x="994599" y="1757792"/>
            <a:ext cx="940309" cy="400110"/>
          </a:xfrm>
          <a:prstGeom prst="rect">
            <a:avLst/>
          </a:prstGeom>
          <a:noFill/>
        </p:spPr>
        <p:txBody>
          <a:bodyPr wrap="square" rtlCol="0">
            <a:spAutoFit/>
          </a:bodyPr>
          <a:lstStyle/>
          <a:p>
            <a:r>
              <a:rPr lang="es-MX" sz="1000" b="1" dirty="0">
                <a:solidFill>
                  <a:srgbClr val="92D050"/>
                </a:solidFill>
              </a:rPr>
              <a:t>Creación de la Función</a:t>
            </a:r>
          </a:p>
        </p:txBody>
      </p:sp>
      <p:sp>
        <p:nvSpPr>
          <p:cNvPr id="56" name="Flecha: a la derecha 55">
            <a:extLst>
              <a:ext uri="{FF2B5EF4-FFF2-40B4-BE49-F238E27FC236}">
                <a16:creationId xmlns:a16="http://schemas.microsoft.com/office/drawing/2014/main" id="{C058F529-36B6-42DE-9FC1-A1ABB0ECF39E}"/>
              </a:ext>
            </a:extLst>
          </p:cNvPr>
          <p:cNvSpPr/>
          <p:nvPr/>
        </p:nvSpPr>
        <p:spPr>
          <a:xfrm rot="14345312">
            <a:off x="4919266" y="2180153"/>
            <a:ext cx="168690" cy="45719"/>
          </a:xfrm>
          <a:prstGeom prst="right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rgbClr val="FFFF00"/>
              </a:solidFill>
            </a:endParaRPr>
          </a:p>
        </p:txBody>
      </p:sp>
      <p:sp>
        <p:nvSpPr>
          <p:cNvPr id="57" name="CuadroTexto 56">
            <a:extLst>
              <a:ext uri="{FF2B5EF4-FFF2-40B4-BE49-F238E27FC236}">
                <a16:creationId xmlns:a16="http://schemas.microsoft.com/office/drawing/2014/main" id="{4B47D259-01EA-499A-B81C-73EE0C7C44D2}"/>
              </a:ext>
            </a:extLst>
          </p:cNvPr>
          <p:cNvSpPr txBox="1"/>
          <p:nvPr/>
        </p:nvSpPr>
        <p:spPr>
          <a:xfrm>
            <a:off x="4620009" y="2243910"/>
            <a:ext cx="955638" cy="369332"/>
          </a:xfrm>
          <a:prstGeom prst="rect">
            <a:avLst/>
          </a:prstGeom>
          <a:noFill/>
        </p:spPr>
        <p:txBody>
          <a:bodyPr wrap="square" rtlCol="0">
            <a:spAutoFit/>
          </a:bodyPr>
          <a:lstStyle/>
          <a:p>
            <a:r>
              <a:rPr lang="es-MX" sz="900" dirty="0">
                <a:solidFill>
                  <a:srgbClr val="FFFF00"/>
                </a:solidFill>
              </a:rPr>
              <a:t>Nombre de la Función</a:t>
            </a:r>
          </a:p>
        </p:txBody>
      </p:sp>
      <p:sp>
        <p:nvSpPr>
          <p:cNvPr id="59" name="CuadroTexto 58">
            <a:extLst>
              <a:ext uri="{FF2B5EF4-FFF2-40B4-BE49-F238E27FC236}">
                <a16:creationId xmlns:a16="http://schemas.microsoft.com/office/drawing/2014/main" id="{213050A6-277A-47D0-B068-15F20FB5563D}"/>
              </a:ext>
            </a:extLst>
          </p:cNvPr>
          <p:cNvSpPr txBox="1"/>
          <p:nvPr/>
        </p:nvSpPr>
        <p:spPr>
          <a:xfrm>
            <a:off x="5870505" y="2203012"/>
            <a:ext cx="955638" cy="369332"/>
          </a:xfrm>
          <a:prstGeom prst="rect">
            <a:avLst/>
          </a:prstGeom>
          <a:noFill/>
        </p:spPr>
        <p:txBody>
          <a:bodyPr wrap="square" rtlCol="0">
            <a:spAutoFit/>
          </a:bodyPr>
          <a:lstStyle/>
          <a:p>
            <a:r>
              <a:rPr lang="es-MX" sz="900" dirty="0">
                <a:solidFill>
                  <a:schemeClr val="accent2">
                    <a:lumMod val="75000"/>
                  </a:schemeClr>
                </a:solidFill>
              </a:rPr>
              <a:t>Parámetro de Entrada</a:t>
            </a:r>
          </a:p>
        </p:txBody>
      </p:sp>
      <p:sp>
        <p:nvSpPr>
          <p:cNvPr id="60" name="Flecha: a la derecha 59">
            <a:extLst>
              <a:ext uri="{FF2B5EF4-FFF2-40B4-BE49-F238E27FC236}">
                <a16:creationId xmlns:a16="http://schemas.microsoft.com/office/drawing/2014/main" id="{C1ED0AAB-CB35-4C20-B9A4-3D2F6532B219}"/>
              </a:ext>
            </a:extLst>
          </p:cNvPr>
          <p:cNvSpPr/>
          <p:nvPr/>
        </p:nvSpPr>
        <p:spPr>
          <a:xfrm rot="14345312">
            <a:off x="6103095" y="2120629"/>
            <a:ext cx="168690" cy="45719"/>
          </a:xfrm>
          <a:prstGeom prst="right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rgbClr val="FFFF00"/>
              </a:solidFill>
            </a:endParaRPr>
          </a:p>
        </p:txBody>
      </p:sp>
      <p:sp>
        <p:nvSpPr>
          <p:cNvPr id="5" name="Abrir llave 4">
            <a:extLst>
              <a:ext uri="{FF2B5EF4-FFF2-40B4-BE49-F238E27FC236}">
                <a16:creationId xmlns:a16="http://schemas.microsoft.com/office/drawing/2014/main" id="{234A0A1D-32A2-4679-A051-CBFD6994E616}"/>
              </a:ext>
            </a:extLst>
          </p:cNvPr>
          <p:cNvSpPr/>
          <p:nvPr/>
        </p:nvSpPr>
        <p:spPr>
          <a:xfrm>
            <a:off x="2255998" y="2714625"/>
            <a:ext cx="151922" cy="1831080"/>
          </a:xfrm>
          <a:prstGeom prst="leftBrace">
            <a:avLst/>
          </a:prstGeom>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es-MX"/>
          </a:p>
        </p:txBody>
      </p:sp>
      <p:sp>
        <p:nvSpPr>
          <p:cNvPr id="61" name="CuadroTexto 60">
            <a:extLst>
              <a:ext uri="{FF2B5EF4-FFF2-40B4-BE49-F238E27FC236}">
                <a16:creationId xmlns:a16="http://schemas.microsoft.com/office/drawing/2014/main" id="{D4392238-6EDE-4D93-8796-9EA2127173DA}"/>
              </a:ext>
            </a:extLst>
          </p:cNvPr>
          <p:cNvSpPr txBox="1"/>
          <p:nvPr/>
        </p:nvSpPr>
        <p:spPr>
          <a:xfrm>
            <a:off x="1508384" y="3410211"/>
            <a:ext cx="743823" cy="507831"/>
          </a:xfrm>
          <a:prstGeom prst="rect">
            <a:avLst/>
          </a:prstGeom>
          <a:noFill/>
        </p:spPr>
        <p:txBody>
          <a:bodyPr wrap="square" rtlCol="0">
            <a:spAutoFit/>
          </a:bodyPr>
          <a:lstStyle/>
          <a:p>
            <a:pPr algn="r"/>
            <a:r>
              <a:rPr lang="es-MX" sz="900" dirty="0">
                <a:solidFill>
                  <a:schemeClr val="accent3">
                    <a:lumMod val="60000"/>
                    <a:lumOff val="40000"/>
                  </a:schemeClr>
                </a:solidFill>
              </a:rPr>
              <a:t>Lo que deseamos realizar</a:t>
            </a:r>
          </a:p>
        </p:txBody>
      </p:sp>
      <p:sp>
        <p:nvSpPr>
          <p:cNvPr id="62" name="CuadroTexto 61">
            <a:extLst>
              <a:ext uri="{FF2B5EF4-FFF2-40B4-BE49-F238E27FC236}">
                <a16:creationId xmlns:a16="http://schemas.microsoft.com/office/drawing/2014/main" id="{8A52BE26-6D35-4F1F-88D8-3D3ACF6AAA61}"/>
              </a:ext>
            </a:extLst>
          </p:cNvPr>
          <p:cNvSpPr txBox="1"/>
          <p:nvPr/>
        </p:nvSpPr>
        <p:spPr>
          <a:xfrm>
            <a:off x="3940269" y="4525869"/>
            <a:ext cx="955638" cy="507831"/>
          </a:xfrm>
          <a:prstGeom prst="rect">
            <a:avLst/>
          </a:prstGeom>
          <a:noFill/>
        </p:spPr>
        <p:txBody>
          <a:bodyPr wrap="square" rtlCol="0">
            <a:spAutoFit/>
          </a:bodyPr>
          <a:lstStyle/>
          <a:p>
            <a:r>
              <a:rPr lang="es-MX" sz="900" dirty="0">
                <a:solidFill>
                  <a:srgbClr val="0EF698"/>
                </a:solidFill>
              </a:rPr>
              <a:t>Lo que queremos devolver</a:t>
            </a:r>
          </a:p>
        </p:txBody>
      </p:sp>
      <p:sp>
        <p:nvSpPr>
          <p:cNvPr id="63" name="Flecha: a la derecha 62">
            <a:extLst>
              <a:ext uri="{FF2B5EF4-FFF2-40B4-BE49-F238E27FC236}">
                <a16:creationId xmlns:a16="http://schemas.microsoft.com/office/drawing/2014/main" id="{86E5637F-8993-4A43-843A-649E37BF1008}"/>
              </a:ext>
            </a:extLst>
          </p:cNvPr>
          <p:cNvSpPr/>
          <p:nvPr/>
        </p:nvSpPr>
        <p:spPr>
          <a:xfrm rot="11151246">
            <a:off x="3676459" y="4728447"/>
            <a:ext cx="264870" cy="45719"/>
          </a:xfrm>
          <a:prstGeom prst="rightArrow">
            <a:avLst/>
          </a:prstGeom>
          <a:solidFill>
            <a:srgbClr val="0EF698"/>
          </a:solidFill>
          <a:ln>
            <a:solidFill>
              <a:srgbClr val="0EF6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rgbClr val="FFFF00"/>
              </a:solidFill>
            </a:endParaRPr>
          </a:p>
        </p:txBody>
      </p:sp>
    </p:spTree>
    <p:extLst>
      <p:ext uri="{BB962C8B-B14F-4D97-AF65-F5344CB8AC3E}">
        <p14:creationId xmlns:p14="http://schemas.microsoft.com/office/powerpoint/2010/main" val="598148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11" name="Rectángulo 10">
            <a:extLst>
              <a:ext uri="{FF2B5EF4-FFF2-40B4-BE49-F238E27FC236}">
                <a16:creationId xmlns:a16="http://schemas.microsoft.com/office/drawing/2014/main" id="{66EBC6C7-635E-490B-AC54-B66BEF30EE63}"/>
              </a:ext>
            </a:extLst>
          </p:cNvPr>
          <p:cNvSpPr/>
          <p:nvPr/>
        </p:nvSpPr>
        <p:spPr>
          <a:xfrm>
            <a:off x="5486785" y="1207591"/>
            <a:ext cx="547702" cy="3381394"/>
          </a:xfrm>
          <a:prstGeom prst="rect">
            <a:avLst/>
          </a:prstGeom>
          <a:solidFill>
            <a:srgbClr val="29283D"/>
          </a:solidFill>
          <a:ln>
            <a:solidFill>
              <a:srgbClr val="2928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6" name="Rectángulo 95">
            <a:extLst>
              <a:ext uri="{FF2B5EF4-FFF2-40B4-BE49-F238E27FC236}">
                <a16:creationId xmlns:a16="http://schemas.microsoft.com/office/drawing/2014/main" id="{44EA8E8B-2115-457F-A251-A8F4F736B83C}"/>
              </a:ext>
            </a:extLst>
          </p:cNvPr>
          <p:cNvSpPr/>
          <p:nvPr/>
        </p:nvSpPr>
        <p:spPr>
          <a:xfrm>
            <a:off x="3003610" y="1210312"/>
            <a:ext cx="547702" cy="3381394"/>
          </a:xfrm>
          <a:prstGeom prst="rect">
            <a:avLst/>
          </a:prstGeom>
          <a:solidFill>
            <a:srgbClr val="29283D"/>
          </a:solidFill>
          <a:ln>
            <a:solidFill>
              <a:srgbClr val="2928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58" name="Imagen 57">
            <a:extLst>
              <a:ext uri="{FF2B5EF4-FFF2-40B4-BE49-F238E27FC236}">
                <a16:creationId xmlns:a16="http://schemas.microsoft.com/office/drawing/2014/main" id="{2F05EB25-0009-4D2C-B294-0AB962A82B99}"/>
              </a:ext>
            </a:extLst>
          </p:cNvPr>
          <p:cNvPicPr>
            <a:picLocks noChangeAspect="1"/>
          </p:cNvPicPr>
          <p:nvPr/>
        </p:nvPicPr>
        <p:blipFill>
          <a:blip r:embed="rId3"/>
          <a:stretch>
            <a:fillRect/>
          </a:stretch>
        </p:blipFill>
        <p:spPr>
          <a:xfrm>
            <a:off x="2620855" y="2671221"/>
            <a:ext cx="3749700" cy="1728704"/>
          </a:xfrm>
          <a:prstGeom prst="rect">
            <a:avLst/>
          </a:prstGeom>
        </p:spPr>
      </p:pic>
      <p:grpSp>
        <p:nvGrpSpPr>
          <p:cNvPr id="716" name="Google Shape;716;p37"/>
          <p:cNvGrpSpPr/>
          <p:nvPr/>
        </p:nvGrpSpPr>
        <p:grpSpPr>
          <a:xfrm>
            <a:off x="299286" y="189025"/>
            <a:ext cx="133205" cy="119344"/>
            <a:chOff x="222150" y="185025"/>
            <a:chExt cx="170100" cy="152400"/>
          </a:xfrm>
        </p:grpSpPr>
        <p:cxnSp>
          <p:nvCxnSpPr>
            <p:cNvPr id="717" name="Google Shape;717;p3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8" name="Google Shape;718;p3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9" name="Google Shape;719;p3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720" name="Google Shape;720;p37"/>
          <p:cNvGrpSpPr/>
          <p:nvPr/>
        </p:nvGrpSpPr>
        <p:grpSpPr>
          <a:xfrm>
            <a:off x="286625" y="3999999"/>
            <a:ext cx="145867" cy="958251"/>
            <a:chOff x="286625" y="3923799"/>
            <a:chExt cx="145867" cy="958251"/>
          </a:xfrm>
        </p:grpSpPr>
        <p:sp>
          <p:nvSpPr>
            <p:cNvPr id="721" name="Google Shape;721;p3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 name="Google Shape;722;p37"/>
            <p:cNvGrpSpPr/>
            <p:nvPr/>
          </p:nvGrpSpPr>
          <p:grpSpPr>
            <a:xfrm>
              <a:off x="298112" y="4342643"/>
              <a:ext cx="110182" cy="126862"/>
              <a:chOff x="281100" y="2027800"/>
              <a:chExt cx="140700" cy="162000"/>
            </a:xfrm>
          </p:grpSpPr>
          <p:sp>
            <p:nvSpPr>
              <p:cNvPr id="723" name="Google Shape;723;p3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 name="Google Shape;724;p37"/>
              <p:cNvGrpSpPr/>
              <p:nvPr/>
            </p:nvGrpSpPr>
            <p:grpSpPr>
              <a:xfrm>
                <a:off x="308875" y="2088450"/>
                <a:ext cx="85200" cy="40700"/>
                <a:chOff x="308875" y="2087000"/>
                <a:chExt cx="85200" cy="40700"/>
              </a:xfrm>
            </p:grpSpPr>
            <p:cxnSp>
              <p:nvCxnSpPr>
                <p:cNvPr id="725" name="Google Shape;725;p3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726" name="Google Shape;726;p3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727" name="Google Shape;727;p37"/>
            <p:cNvGrpSpPr/>
            <p:nvPr/>
          </p:nvGrpSpPr>
          <p:grpSpPr>
            <a:xfrm>
              <a:off x="286625" y="3923799"/>
              <a:ext cx="133200" cy="133200"/>
              <a:chOff x="286625" y="3648899"/>
              <a:chExt cx="133200" cy="133200"/>
            </a:xfrm>
          </p:grpSpPr>
          <p:sp>
            <p:nvSpPr>
              <p:cNvPr id="728" name="Google Shape;728;p3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31" name="Google Shape;731;p37"/>
          <p:cNvSpPr txBox="1">
            <a:spLocks noGrp="1"/>
          </p:cNvSpPr>
          <p:nvPr>
            <p:ph type="title" idx="6"/>
          </p:nvPr>
        </p:nvSpPr>
        <p:spPr>
          <a:xfrm>
            <a:off x="720000" y="540000"/>
            <a:ext cx="45411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8FF5C7"/>
                </a:solidFill>
              </a:rPr>
              <a:t>/CONCEPTOS</a:t>
            </a:r>
            <a:endParaRPr dirty="0">
              <a:solidFill>
                <a:srgbClr val="8FF5C7"/>
              </a:solidFill>
            </a:endParaRPr>
          </a:p>
        </p:txBody>
      </p:sp>
      <p:sp>
        <p:nvSpPr>
          <p:cNvPr id="732" name="Google Shape;732;p37"/>
          <p:cNvSpPr txBox="1">
            <a:spLocks noGrp="1"/>
          </p:cNvSpPr>
          <p:nvPr>
            <p:ph type="title"/>
          </p:nvPr>
        </p:nvSpPr>
        <p:spPr>
          <a:xfrm>
            <a:off x="1577947" y="1275677"/>
            <a:ext cx="6522120" cy="46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4. ¿Cómo crear, modificar y cómo eliminar una función? Adjunte un ejemplo de su uso.</a:t>
            </a:r>
          </a:p>
        </p:txBody>
      </p:sp>
      <p:sp>
        <p:nvSpPr>
          <p:cNvPr id="782" name="Google Shape;782;p3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7">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 name="Google Shape;786;p37"/>
          <p:cNvGrpSpPr/>
          <p:nvPr/>
        </p:nvGrpSpPr>
        <p:grpSpPr>
          <a:xfrm>
            <a:off x="7819199" y="752550"/>
            <a:ext cx="604800" cy="147600"/>
            <a:chOff x="7688649" y="828750"/>
            <a:chExt cx="604800" cy="147600"/>
          </a:xfrm>
          <a:solidFill>
            <a:schemeClr val="bg1"/>
          </a:solidFill>
        </p:grpSpPr>
        <p:sp>
          <p:nvSpPr>
            <p:cNvPr id="787" name="Google Shape;787;p37"/>
            <p:cNvSpPr/>
            <p:nvPr/>
          </p:nvSpPr>
          <p:spPr>
            <a:xfrm>
              <a:off x="81458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7"/>
            <p:cNvSpPr/>
            <p:nvPr/>
          </p:nvSpPr>
          <p:spPr>
            <a:xfrm>
              <a:off x="79172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7"/>
            <p:cNvSpPr/>
            <p:nvPr/>
          </p:nvSpPr>
          <p:spPr>
            <a:xfrm>
              <a:off x="7688649" y="828750"/>
              <a:ext cx="147600" cy="147600"/>
            </a:xfrm>
            <a:prstGeom prst="ellipse">
              <a:avLst/>
            </a:prstGeom>
            <a:grpFill/>
            <a:ln>
              <a:solidFill>
                <a:schemeClr val="bg1"/>
              </a:solid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Google Shape;1003;p42">
            <a:hlinkClick r:id="rId6" action="ppaction://hlinksldjump"/>
            <a:extLst>
              <a:ext uri="{FF2B5EF4-FFF2-40B4-BE49-F238E27FC236}">
                <a16:creationId xmlns:a16="http://schemas.microsoft.com/office/drawing/2014/main" id="{DF3E401C-1EAF-4164-B2B7-39306958AB84}"/>
              </a:ext>
            </a:extLst>
          </p:cNvPr>
          <p:cNvSpPr txBox="1">
            <a:spLocks/>
          </p:cNvSpPr>
          <p:nvPr/>
        </p:nvSpPr>
        <p:spPr>
          <a:xfrm>
            <a:off x="7791350" y="4755900"/>
            <a:ext cx="1066200" cy="2778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Oswald"/>
              <a:buNone/>
              <a:defRPr sz="2000" b="1" i="0" u="none" strike="noStrike" cap="none">
                <a:solidFill>
                  <a:schemeClr val="dk2"/>
                </a:solidFill>
                <a:latin typeface="Oswald"/>
                <a:ea typeface="Oswald"/>
                <a:cs typeface="Oswald"/>
                <a:sym typeface="Oswald"/>
              </a:defRPr>
            </a:lvl1pPr>
            <a:lvl2pPr marR="0" lvl="1"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2pPr>
            <a:lvl3pPr marR="0" lvl="2"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3pPr>
            <a:lvl4pPr marR="0" lvl="3"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4pPr>
            <a:lvl5pPr marR="0" lvl="4"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5pPr>
            <a:lvl6pPr marR="0" lvl="5"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6pPr>
            <a:lvl7pPr marR="0" lvl="6"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7pPr>
            <a:lvl8pPr marR="0" lvl="7"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8pPr>
            <a:lvl9pPr marR="0" lvl="8"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9pPr>
          </a:lstStyle>
          <a:p>
            <a:pPr algn="r"/>
            <a:r>
              <a:rPr lang="es-ES" sz="1400">
                <a:solidFill>
                  <a:schemeClr val="accent3">
                    <a:lumMod val="60000"/>
                    <a:lumOff val="40000"/>
                  </a:schemeClr>
                </a:solidFill>
              </a:rPr>
              <a:t>MARIA DB</a:t>
            </a:r>
            <a:endParaRPr lang="es-ES" sz="1400" dirty="0">
              <a:solidFill>
                <a:schemeClr val="accent3">
                  <a:lumMod val="60000"/>
                  <a:lumOff val="40000"/>
                </a:schemeClr>
              </a:solidFill>
            </a:endParaRPr>
          </a:p>
        </p:txBody>
      </p:sp>
      <p:grpSp>
        <p:nvGrpSpPr>
          <p:cNvPr id="43" name="Google Shape;709;p37">
            <a:extLst>
              <a:ext uri="{FF2B5EF4-FFF2-40B4-BE49-F238E27FC236}">
                <a16:creationId xmlns:a16="http://schemas.microsoft.com/office/drawing/2014/main" id="{3ED2CD7E-9006-4BBB-982B-A27C66E19DF3}"/>
              </a:ext>
            </a:extLst>
          </p:cNvPr>
          <p:cNvGrpSpPr/>
          <p:nvPr/>
        </p:nvGrpSpPr>
        <p:grpSpPr>
          <a:xfrm>
            <a:off x="877153" y="1207591"/>
            <a:ext cx="737100" cy="737100"/>
            <a:chOff x="991075" y="1881675"/>
            <a:chExt cx="737100" cy="737100"/>
          </a:xfrm>
        </p:grpSpPr>
        <p:sp>
          <p:nvSpPr>
            <p:cNvPr id="44" name="Google Shape;710;p37">
              <a:extLst>
                <a:ext uri="{FF2B5EF4-FFF2-40B4-BE49-F238E27FC236}">
                  <a16:creationId xmlns:a16="http://schemas.microsoft.com/office/drawing/2014/main" id="{9B80CA39-E6F8-40FC-AD50-146434828ED2}"/>
                </a:ext>
              </a:extLst>
            </p:cNvPr>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11;p37">
              <a:extLst>
                <a:ext uri="{FF2B5EF4-FFF2-40B4-BE49-F238E27FC236}">
                  <a16:creationId xmlns:a16="http://schemas.microsoft.com/office/drawing/2014/main" id="{E698EFF6-8091-4AC0-AB12-9DFF97C785ED}"/>
                </a:ext>
              </a:extLst>
            </p:cNvPr>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3795;p56">
            <a:extLst>
              <a:ext uri="{FF2B5EF4-FFF2-40B4-BE49-F238E27FC236}">
                <a16:creationId xmlns:a16="http://schemas.microsoft.com/office/drawing/2014/main" id="{8076746D-E8FE-44B5-81B0-2957CD713D88}"/>
              </a:ext>
            </a:extLst>
          </p:cNvPr>
          <p:cNvGrpSpPr/>
          <p:nvPr/>
        </p:nvGrpSpPr>
        <p:grpSpPr>
          <a:xfrm>
            <a:off x="1068137" y="1452755"/>
            <a:ext cx="355126" cy="240002"/>
            <a:chOff x="4798486" y="2612081"/>
            <a:chExt cx="409037" cy="276437"/>
          </a:xfrm>
        </p:grpSpPr>
        <p:sp>
          <p:nvSpPr>
            <p:cNvPr id="47" name="Google Shape;3796;p56">
              <a:extLst>
                <a:ext uri="{FF2B5EF4-FFF2-40B4-BE49-F238E27FC236}">
                  <a16:creationId xmlns:a16="http://schemas.microsoft.com/office/drawing/2014/main" id="{75CF5410-3D6F-4ADE-9E80-54ECB352E116}"/>
                </a:ext>
              </a:extLst>
            </p:cNvPr>
            <p:cNvSpPr/>
            <p:nvPr/>
          </p:nvSpPr>
          <p:spPr>
            <a:xfrm>
              <a:off x="4826344" y="2612081"/>
              <a:ext cx="21910" cy="149191"/>
            </a:xfrm>
            <a:custGeom>
              <a:avLst/>
              <a:gdLst/>
              <a:ahLst/>
              <a:cxnLst/>
              <a:rect l="l" t="t" r="r" b="b"/>
              <a:pathLst>
                <a:path w="766" h="5216" extrusionOk="0">
                  <a:moveTo>
                    <a:pt x="0" y="1"/>
                  </a:moveTo>
                  <a:lnTo>
                    <a:pt x="0" y="5215"/>
                  </a:lnTo>
                  <a:lnTo>
                    <a:pt x="765" y="5215"/>
                  </a:lnTo>
                  <a:lnTo>
                    <a:pt x="7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797;p56">
              <a:extLst>
                <a:ext uri="{FF2B5EF4-FFF2-40B4-BE49-F238E27FC236}">
                  <a16:creationId xmlns:a16="http://schemas.microsoft.com/office/drawing/2014/main" id="{0DB5129B-407F-40C7-B44F-003D4B2C887D}"/>
                </a:ext>
              </a:extLst>
            </p:cNvPr>
            <p:cNvSpPr/>
            <p:nvPr/>
          </p:nvSpPr>
          <p:spPr>
            <a:xfrm>
              <a:off x="5157748" y="2612081"/>
              <a:ext cx="21910" cy="149191"/>
            </a:xfrm>
            <a:custGeom>
              <a:avLst/>
              <a:gdLst/>
              <a:ahLst/>
              <a:cxnLst/>
              <a:rect l="l" t="t" r="r" b="b"/>
              <a:pathLst>
                <a:path w="766" h="5216" extrusionOk="0">
                  <a:moveTo>
                    <a:pt x="1" y="1"/>
                  </a:moveTo>
                  <a:lnTo>
                    <a:pt x="1" y="5215"/>
                  </a:lnTo>
                  <a:lnTo>
                    <a:pt x="766" y="5215"/>
                  </a:lnTo>
                  <a:lnTo>
                    <a:pt x="7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798;p56">
              <a:extLst>
                <a:ext uri="{FF2B5EF4-FFF2-40B4-BE49-F238E27FC236}">
                  <a16:creationId xmlns:a16="http://schemas.microsoft.com/office/drawing/2014/main" id="{412FE2E8-683F-40AA-8A85-3B093AFC59E1}"/>
                </a:ext>
              </a:extLst>
            </p:cNvPr>
            <p:cNvSpPr/>
            <p:nvPr/>
          </p:nvSpPr>
          <p:spPr>
            <a:xfrm>
              <a:off x="4986083" y="2822217"/>
              <a:ext cx="193582" cy="66301"/>
            </a:xfrm>
            <a:custGeom>
              <a:avLst/>
              <a:gdLst/>
              <a:ahLst/>
              <a:cxnLst/>
              <a:rect l="l" t="t" r="r" b="b"/>
              <a:pathLst>
                <a:path w="6768" h="2318" extrusionOk="0">
                  <a:moveTo>
                    <a:pt x="1" y="0"/>
                  </a:moveTo>
                  <a:lnTo>
                    <a:pt x="580" y="2318"/>
                  </a:lnTo>
                  <a:lnTo>
                    <a:pt x="6768" y="2318"/>
                  </a:lnTo>
                  <a:lnTo>
                    <a:pt x="6768" y="58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799;p56">
              <a:extLst>
                <a:ext uri="{FF2B5EF4-FFF2-40B4-BE49-F238E27FC236}">
                  <a16:creationId xmlns:a16="http://schemas.microsoft.com/office/drawing/2014/main" id="{3625D090-C1DF-4D2E-A766-AB9AB9158422}"/>
                </a:ext>
              </a:extLst>
            </p:cNvPr>
            <p:cNvSpPr/>
            <p:nvPr/>
          </p:nvSpPr>
          <p:spPr>
            <a:xfrm>
              <a:off x="4826344" y="2822217"/>
              <a:ext cx="176334" cy="66301"/>
            </a:xfrm>
            <a:custGeom>
              <a:avLst/>
              <a:gdLst/>
              <a:ahLst/>
              <a:cxnLst/>
              <a:rect l="l" t="t" r="r" b="b"/>
              <a:pathLst>
                <a:path w="6165" h="2318" extrusionOk="0">
                  <a:moveTo>
                    <a:pt x="6165" y="0"/>
                  </a:moveTo>
                  <a:lnTo>
                    <a:pt x="0" y="580"/>
                  </a:lnTo>
                  <a:lnTo>
                    <a:pt x="0" y="2318"/>
                  </a:lnTo>
                  <a:lnTo>
                    <a:pt x="6165" y="2318"/>
                  </a:lnTo>
                  <a:lnTo>
                    <a:pt x="61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800;p56">
              <a:extLst>
                <a:ext uri="{FF2B5EF4-FFF2-40B4-BE49-F238E27FC236}">
                  <a16:creationId xmlns:a16="http://schemas.microsoft.com/office/drawing/2014/main" id="{FB98E68D-E415-40BA-8E32-D2E8DCEF8FB1}"/>
                </a:ext>
              </a:extLst>
            </p:cNvPr>
            <p:cNvSpPr/>
            <p:nvPr/>
          </p:nvSpPr>
          <p:spPr>
            <a:xfrm>
              <a:off x="4986083" y="2736698"/>
              <a:ext cx="221441" cy="102111"/>
            </a:xfrm>
            <a:custGeom>
              <a:avLst/>
              <a:gdLst/>
              <a:ahLst/>
              <a:cxnLst/>
              <a:rect l="l" t="t" r="r" b="b"/>
              <a:pathLst>
                <a:path w="7742" h="3570" extrusionOk="0">
                  <a:moveTo>
                    <a:pt x="580" y="1"/>
                  </a:moveTo>
                  <a:lnTo>
                    <a:pt x="1" y="1832"/>
                  </a:lnTo>
                  <a:lnTo>
                    <a:pt x="580" y="3570"/>
                  </a:lnTo>
                  <a:lnTo>
                    <a:pt x="7741" y="3570"/>
                  </a:lnTo>
                  <a:lnTo>
                    <a:pt x="77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3801;p56">
              <a:extLst>
                <a:ext uri="{FF2B5EF4-FFF2-40B4-BE49-F238E27FC236}">
                  <a16:creationId xmlns:a16="http://schemas.microsoft.com/office/drawing/2014/main" id="{FF34B944-BE2E-4F0A-B99A-C02872ECACCB}"/>
                </a:ext>
              </a:extLst>
            </p:cNvPr>
            <p:cNvSpPr/>
            <p:nvPr/>
          </p:nvSpPr>
          <p:spPr>
            <a:xfrm>
              <a:off x="4798486" y="2736698"/>
              <a:ext cx="204193" cy="102111"/>
            </a:xfrm>
            <a:custGeom>
              <a:avLst/>
              <a:gdLst/>
              <a:ahLst/>
              <a:cxnLst/>
              <a:rect l="l" t="t" r="r" b="b"/>
              <a:pathLst>
                <a:path w="7139" h="3570" extrusionOk="0">
                  <a:moveTo>
                    <a:pt x="1" y="1"/>
                  </a:moveTo>
                  <a:lnTo>
                    <a:pt x="1" y="3570"/>
                  </a:lnTo>
                  <a:lnTo>
                    <a:pt x="7139" y="3570"/>
                  </a:lnTo>
                  <a:lnTo>
                    <a:pt x="71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802;p56">
              <a:extLst>
                <a:ext uri="{FF2B5EF4-FFF2-40B4-BE49-F238E27FC236}">
                  <a16:creationId xmlns:a16="http://schemas.microsoft.com/office/drawing/2014/main" id="{72238FC6-E447-4270-A3D4-105E2FA3B8BD}"/>
                </a:ext>
              </a:extLst>
            </p:cNvPr>
            <p:cNvSpPr/>
            <p:nvPr/>
          </p:nvSpPr>
          <p:spPr>
            <a:xfrm>
              <a:off x="4836955" y="2775139"/>
              <a:ext cx="25199" cy="24570"/>
            </a:xfrm>
            <a:custGeom>
              <a:avLst/>
              <a:gdLst/>
              <a:ahLst/>
              <a:cxnLst/>
              <a:rect l="l" t="t" r="r" b="b"/>
              <a:pathLst>
                <a:path w="881" h="859" extrusionOk="0">
                  <a:moveTo>
                    <a:pt x="0" y="1"/>
                  </a:moveTo>
                  <a:lnTo>
                    <a:pt x="0" y="858"/>
                  </a:lnTo>
                  <a:lnTo>
                    <a:pt x="881" y="858"/>
                  </a:lnTo>
                  <a:lnTo>
                    <a:pt x="8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803;p56">
              <a:extLst>
                <a:ext uri="{FF2B5EF4-FFF2-40B4-BE49-F238E27FC236}">
                  <a16:creationId xmlns:a16="http://schemas.microsoft.com/office/drawing/2014/main" id="{598C807D-5704-4230-845F-9874A3260D3B}"/>
                </a:ext>
              </a:extLst>
            </p:cNvPr>
            <p:cNvSpPr/>
            <p:nvPr/>
          </p:nvSpPr>
          <p:spPr>
            <a:xfrm>
              <a:off x="4886664" y="2775139"/>
              <a:ext cx="27859" cy="24570"/>
            </a:xfrm>
            <a:custGeom>
              <a:avLst/>
              <a:gdLst/>
              <a:ahLst/>
              <a:cxnLst/>
              <a:rect l="l" t="t" r="r" b="b"/>
              <a:pathLst>
                <a:path w="974" h="859" extrusionOk="0">
                  <a:moveTo>
                    <a:pt x="0" y="1"/>
                  </a:moveTo>
                  <a:lnTo>
                    <a:pt x="0" y="858"/>
                  </a:lnTo>
                  <a:lnTo>
                    <a:pt x="974" y="858"/>
                  </a:lnTo>
                  <a:lnTo>
                    <a:pt x="9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804;p56">
              <a:extLst>
                <a:ext uri="{FF2B5EF4-FFF2-40B4-BE49-F238E27FC236}">
                  <a16:creationId xmlns:a16="http://schemas.microsoft.com/office/drawing/2014/main" id="{2326A375-2AE1-40F6-B58B-A3E52659194C}"/>
                </a:ext>
              </a:extLst>
            </p:cNvPr>
            <p:cNvSpPr/>
            <p:nvPr/>
          </p:nvSpPr>
          <p:spPr>
            <a:xfrm>
              <a:off x="5091479" y="2775139"/>
              <a:ext cx="76912" cy="24570"/>
            </a:xfrm>
            <a:custGeom>
              <a:avLst/>
              <a:gdLst/>
              <a:ahLst/>
              <a:cxnLst/>
              <a:rect l="l" t="t" r="r" b="b"/>
              <a:pathLst>
                <a:path w="2689" h="859" extrusionOk="0">
                  <a:moveTo>
                    <a:pt x="0" y="1"/>
                  </a:moveTo>
                  <a:lnTo>
                    <a:pt x="0" y="858"/>
                  </a:lnTo>
                  <a:lnTo>
                    <a:pt x="2689" y="858"/>
                  </a:lnTo>
                  <a:lnTo>
                    <a:pt x="2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Flecha: a la derecha 1">
            <a:extLst>
              <a:ext uri="{FF2B5EF4-FFF2-40B4-BE49-F238E27FC236}">
                <a16:creationId xmlns:a16="http://schemas.microsoft.com/office/drawing/2014/main" id="{571856AF-C01B-4959-A73A-372F2FA92AA6}"/>
              </a:ext>
            </a:extLst>
          </p:cNvPr>
          <p:cNvSpPr/>
          <p:nvPr/>
        </p:nvSpPr>
        <p:spPr>
          <a:xfrm>
            <a:off x="2293747" y="2774796"/>
            <a:ext cx="271462" cy="45719"/>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CuadroTexto 3">
            <a:extLst>
              <a:ext uri="{FF2B5EF4-FFF2-40B4-BE49-F238E27FC236}">
                <a16:creationId xmlns:a16="http://schemas.microsoft.com/office/drawing/2014/main" id="{D435925C-FC70-4BDF-8F8A-47FC00502C9B}"/>
              </a:ext>
            </a:extLst>
          </p:cNvPr>
          <p:cNvSpPr txBox="1"/>
          <p:nvPr/>
        </p:nvSpPr>
        <p:spPr>
          <a:xfrm>
            <a:off x="1399070" y="2620460"/>
            <a:ext cx="1038225" cy="400110"/>
          </a:xfrm>
          <a:prstGeom prst="rect">
            <a:avLst/>
          </a:prstGeom>
          <a:noFill/>
        </p:spPr>
        <p:txBody>
          <a:bodyPr wrap="square" rtlCol="0">
            <a:spAutoFit/>
          </a:bodyPr>
          <a:lstStyle/>
          <a:p>
            <a:r>
              <a:rPr lang="es-MX" sz="1000" b="1" dirty="0">
                <a:solidFill>
                  <a:srgbClr val="92D050"/>
                </a:solidFill>
              </a:rPr>
              <a:t>Creación de la Función</a:t>
            </a:r>
          </a:p>
        </p:txBody>
      </p:sp>
      <p:sp>
        <p:nvSpPr>
          <p:cNvPr id="64" name="CuadroTexto 63">
            <a:extLst>
              <a:ext uri="{FF2B5EF4-FFF2-40B4-BE49-F238E27FC236}">
                <a16:creationId xmlns:a16="http://schemas.microsoft.com/office/drawing/2014/main" id="{54F60D13-192F-437B-80BF-FF74CADB76BD}"/>
              </a:ext>
            </a:extLst>
          </p:cNvPr>
          <p:cNvSpPr txBox="1"/>
          <p:nvPr/>
        </p:nvSpPr>
        <p:spPr>
          <a:xfrm>
            <a:off x="1527351" y="1909843"/>
            <a:ext cx="6797099" cy="523220"/>
          </a:xfrm>
          <a:prstGeom prst="rect">
            <a:avLst/>
          </a:prstGeom>
          <a:noFill/>
        </p:spPr>
        <p:txBody>
          <a:bodyPr wrap="square" rtlCol="0">
            <a:spAutoFit/>
          </a:bodyPr>
          <a:lstStyle/>
          <a:p>
            <a:pPr marL="285750" indent="-285750">
              <a:buClr>
                <a:schemeClr val="bg1"/>
              </a:buClr>
              <a:buFont typeface="Wingdings" panose="05000000000000000000" pitchFamily="2" charset="2"/>
              <a:buChar char="v"/>
            </a:pPr>
            <a:r>
              <a:rPr lang="es-MX" b="1" dirty="0">
                <a:solidFill>
                  <a:schemeClr val="tx2">
                    <a:lumMod val="60000"/>
                    <a:lumOff val="40000"/>
                  </a:schemeClr>
                </a:solidFill>
              </a:rPr>
              <a:t>Para CREAR una Función debemos de Utilizar el comando CREATE  FUNTION</a:t>
            </a:r>
          </a:p>
        </p:txBody>
      </p:sp>
    </p:spTree>
    <p:extLst>
      <p:ext uri="{BB962C8B-B14F-4D97-AF65-F5344CB8AC3E}">
        <p14:creationId xmlns:p14="http://schemas.microsoft.com/office/powerpoint/2010/main" val="2126450520"/>
      </p:ext>
    </p:extLst>
  </p:cSld>
  <p:clrMapOvr>
    <a:masterClrMapping/>
  </p:clrMapOvr>
</p:sld>
</file>

<file path=ppt/theme/theme1.xml><?xml version="1.0" encoding="utf-8"?>
<a:theme xmlns:a="http://schemas.openxmlformats.org/drawingml/2006/main" name="How to Code Workshop by Slidesgo">
  <a:themeElements>
    <a:clrScheme name="Simple Light">
      <a:dk1>
        <a:srgbClr val="1E1E2C"/>
      </a:dk1>
      <a:lt1>
        <a:srgbClr val="FFFFFF"/>
      </a:lt1>
      <a:dk2>
        <a:srgbClr val="E2E2E2"/>
      </a:dk2>
      <a:lt2>
        <a:srgbClr val="FFEA7D"/>
      </a:lt2>
      <a:accent1>
        <a:srgbClr val="E5A083"/>
      </a:accent1>
      <a:accent2>
        <a:srgbClr val="E07A88"/>
      </a:accent2>
      <a:accent3>
        <a:srgbClr val="24BFEB"/>
      </a:accent3>
      <a:accent4>
        <a:srgbClr val="0887F2"/>
      </a:accent4>
      <a:accent5>
        <a:srgbClr val="2B218D"/>
      </a:accent5>
      <a:accent6>
        <a:srgbClr val="7E3BBE"/>
      </a:accent6>
      <a:hlink>
        <a:srgbClr val="E2E2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628</TotalTime>
  <Words>2388</Words>
  <Application>Microsoft Office PowerPoint</Application>
  <PresentationFormat>Presentación en pantalla (16:9)</PresentationFormat>
  <Paragraphs>340</Paragraphs>
  <Slides>49</Slides>
  <Notes>49</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49</vt:i4>
      </vt:variant>
    </vt:vector>
  </HeadingPairs>
  <TitlesOfParts>
    <vt:vector size="56" baseType="lpstr">
      <vt:lpstr>Oswald</vt:lpstr>
      <vt:lpstr>Times New Roman</vt:lpstr>
      <vt:lpstr>Wingdings</vt:lpstr>
      <vt:lpstr>Fira Code</vt:lpstr>
      <vt:lpstr>Fira Code Light</vt:lpstr>
      <vt:lpstr>Arial</vt:lpstr>
      <vt:lpstr>How to Code Workshop by Slidesgo</vt:lpstr>
      <vt:lpstr>/DEFENSA  FINAL HITO 3</vt:lpstr>
      <vt:lpstr>/PARTE TEORICA</vt:lpstr>
      <vt:lpstr>/COMENZEMOS!</vt:lpstr>
      <vt:lpstr>/PARTE TEORICA</vt:lpstr>
      <vt:lpstr>/CONCEPTOS</vt:lpstr>
      <vt:lpstr>/CONCEPTOS</vt:lpstr>
      <vt:lpstr>/CONCEPTOS</vt:lpstr>
      <vt:lpstr>/CONCEPTOS</vt:lpstr>
      <vt:lpstr>/CONCEPTOS</vt:lpstr>
      <vt:lpstr>/CONCEPTOS</vt:lpstr>
      <vt:lpstr>/CONCEPTOS</vt:lpstr>
      <vt:lpstr>/CONCEPTOS</vt:lpstr>
      <vt:lpstr>/CONCEPTOS</vt:lpstr>
      <vt:lpstr>/CONCEPTOS</vt:lpstr>
      <vt:lpstr>/CONCEPTOS</vt:lpstr>
      <vt:lpstr>/CONCEPTOS</vt:lpstr>
      <vt:lpstr>/CONCEPTOS</vt:lpstr>
      <vt:lpstr>8. Para qué sirve la función CHAR_LENGTH y LOCATE y como funciona en MYSQL </vt:lpstr>
      <vt:lpstr>/CONCEPTOS</vt:lpstr>
      <vt:lpstr>/CONCEPTOS</vt:lpstr>
      <vt:lpstr>/PARTE PRACTICA</vt:lpstr>
      <vt:lpstr>/11. Crear la siguiente Base de datos y sus registros.</vt:lpstr>
      <vt:lpstr>/11. Crear la siguiente Base de datos y sus registros.</vt:lpstr>
      <vt:lpstr>/CREACION DE LA DBA.</vt:lpstr>
      <vt:lpstr>/CREACION DE LAS TABLAS.</vt:lpstr>
      <vt:lpstr>/LLENADO DE LAS TABLAS.</vt:lpstr>
      <vt:lpstr>/DIAGRAMA LOGICO DEL PROYECTO.</vt:lpstr>
      <vt:lpstr>/12.Crear una función que genere la serie Fibonacci.</vt:lpstr>
      <vt:lpstr>/12.Crear una función que genere la serie Fibonacci.</vt:lpstr>
      <vt:lpstr>/13.Crear una variable global a nivel BASE DE DATOS.</vt:lpstr>
      <vt:lpstr>/13.Crear una variable global a nivel BASE DE DATOS.</vt:lpstr>
      <vt:lpstr>/13.Crear una variable global a nivel BASE DE DATOS.</vt:lpstr>
      <vt:lpstr>/14.Crear una función no recibe parámetros (Utilizar WHILE, REPEAT o LOOP).</vt:lpstr>
      <vt:lpstr>/14.Crear una función no recibe parámetros (Utilizar WHILE, REPEAT o LOOP).</vt:lpstr>
      <vt:lpstr>/14.Crear una función no recibe parámetros (Utilizar WHILE, REPEAT o LOOP).</vt:lpstr>
      <vt:lpstr>/14.Crear una función no recibe parámetros (Utilizar WHILE, REPEAT o LOOP).</vt:lpstr>
      <vt:lpstr>/15.Crear una función que determina cuantas veces se repite las vocales.</vt:lpstr>
      <vt:lpstr>/15.Crear una función que determina cuantas veces se repite las vocales.</vt:lpstr>
      <vt:lpstr>/15.Crear una función que determina cuantas veces se repite las vocales.</vt:lpstr>
      <vt:lpstr>/15.Crear una función que determina cuantas veces se repite las vocales.</vt:lpstr>
      <vt:lpstr>/16.Crear una función que recibe un parámetro INTEGER.</vt:lpstr>
      <vt:lpstr>/16.Crear una función que recibe un parámetro INTEGER.</vt:lpstr>
      <vt:lpstr>/17. Crear una función que recibe 2 parámetros VARCHAR(20), VARCHAR(20).</vt:lpstr>
      <vt:lpstr>/17. Crear una función que recibe 2 parámetros VARCHAR(20), VARCHAR(20).</vt:lpstr>
      <vt:lpstr>/17. Crear una función que recibe 2 parámetros VARCHAR(20), VARCHAR(20).</vt:lpstr>
      <vt:lpstr>/18.Crear una función que reciba un parámetro TEXT</vt:lpstr>
      <vt:lpstr>/18.Crear una función que reciba un parámetro TEXT</vt:lpstr>
      <vt:lpstr>/18.Crear una función que reciba un parámetro TEXT</vt:lpstr>
      <vt:lpstr>¡GRACIAS POR SU ATENCION!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/TAREA HITO 2</dc:title>
  <cp:lastModifiedBy>MAQ</cp:lastModifiedBy>
  <cp:revision>65</cp:revision>
  <dcterms:modified xsi:type="dcterms:W3CDTF">2023-05-10T08:12:22Z</dcterms:modified>
</cp:coreProperties>
</file>